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50" d="100"/>
          <a:sy n="50" d="100"/>
        </p:scale>
        <p:origin x="34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7E6-617F-45ED-AAD1-0ED4B261822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6882-57D6-44A4-9788-6E2B740F3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1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7E6-617F-45ED-AAD1-0ED4B261822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6882-57D6-44A4-9788-6E2B740F3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6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7E6-617F-45ED-AAD1-0ED4B261822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6882-57D6-44A4-9788-6E2B740F3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0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7E6-617F-45ED-AAD1-0ED4B261822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6882-57D6-44A4-9788-6E2B740F3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7E6-617F-45ED-AAD1-0ED4B261822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6882-57D6-44A4-9788-6E2B740F3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7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7E6-617F-45ED-AAD1-0ED4B261822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6882-57D6-44A4-9788-6E2B740F3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5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7E6-617F-45ED-AAD1-0ED4B261822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6882-57D6-44A4-9788-6E2B740F3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0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7E6-617F-45ED-AAD1-0ED4B261822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6882-57D6-44A4-9788-6E2B740F3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5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7E6-617F-45ED-AAD1-0ED4B261822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6882-57D6-44A4-9788-6E2B740F3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7E6-617F-45ED-AAD1-0ED4B261822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6882-57D6-44A4-9788-6E2B740F3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3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7E6-617F-45ED-AAD1-0ED4B261822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6882-57D6-44A4-9788-6E2B740F3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3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1A7E6-617F-45ED-AAD1-0ED4B2618225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06882-57D6-44A4-9788-6E2B740F3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0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8084" y="3423706"/>
            <a:ext cx="9144000" cy="2387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Symposium/Special Session on Soil Carbon and Greenhouse Gas Emissions </a:t>
            </a:r>
            <a:br>
              <a:rPr lang="en-US" sz="2400" dirty="0" smtClean="0"/>
            </a:br>
            <a:r>
              <a:rPr lang="en-US" sz="2400" dirty="0" smtClean="0"/>
              <a:t>Possibility  of Publications on Journal of Environmental Quality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Please suggest topics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1.  Integrated-Crop Livestock System on Soil Carbon and Greenhouse Gas Emissions</a:t>
            </a:r>
            <a:br>
              <a:rPr lang="en-US" sz="2400" dirty="0" smtClean="0"/>
            </a:br>
            <a:r>
              <a:rPr lang="en-US" sz="2400" dirty="0" smtClean="0"/>
              <a:t>2. Other topics.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Please send them to:</a:t>
            </a:r>
            <a:br>
              <a:rPr lang="en-US" sz="2400" dirty="0" smtClean="0"/>
            </a:br>
            <a:r>
              <a:rPr lang="en-US" sz="2400" dirty="0" smtClean="0"/>
              <a:t>Upendra Sainju</a:t>
            </a:r>
            <a:br>
              <a:rPr lang="en-US" sz="2400" dirty="0" smtClean="0"/>
            </a:br>
            <a:r>
              <a:rPr lang="en-US" sz="2400" dirty="0" smtClean="0"/>
              <a:t>USDA-ARS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Sidney</a:t>
            </a:r>
            <a:r>
              <a:rPr lang="en-US" sz="2400" dirty="0" smtClean="0"/>
              <a:t>, Montana, USA</a:t>
            </a:r>
            <a:br>
              <a:rPr lang="en-US" sz="2400" dirty="0" smtClean="0"/>
            </a:br>
            <a:r>
              <a:rPr lang="en-US" sz="2400" dirty="0" smtClean="0"/>
              <a:t>Upendra.Sainju@ars.usda.gov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9445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Symposium/Special Session on Soil Carbon and Greenhouse Gas Emissions  Possibility  of Publications on Journal of Environmental Quality  Please suggest topics  1.  Integrated-Crop Livestock System on Soil Carbon and Greenhouse Gas Emissions 2. Other topics.  Please send them to: Upendra Sainju USDA-ARS Sidney, Montana, USA Upendra.Sainju@ars.usda.gov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Symposium/Special Session on Soil Carbon and Greenhouse Gas Emissions  Possibility  of Publications on Journal of Environmental Quality  Please suggest topics  1.  Integrated-Crop Livestock System on Soil Carbon and Greenhouse Gas Emissions 2. Other topics.  Please send them to: Upendra Sainju USDA-ARS Sidney, Montana, USA Upendra.Sainju@ars.usda.gov</dc:title>
  <dc:creator>Johnson, Jane - ARS</dc:creator>
  <cp:lastModifiedBy>user1</cp:lastModifiedBy>
  <cp:revision>1</cp:revision>
  <dcterms:created xsi:type="dcterms:W3CDTF">2016-11-10T15:06:21Z</dcterms:created>
  <dcterms:modified xsi:type="dcterms:W3CDTF">2016-11-10T15:22:47Z</dcterms:modified>
</cp:coreProperties>
</file>