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38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32FA135-7E17-41A6-8850-93AD33701D3A}" type="datetimeFigureOut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A222-6474-4F54-AAD4-D71612DA80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4808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A135-7E17-41A6-8850-93AD33701D3A}" type="datetimeFigureOut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A222-6474-4F54-AAD4-D71612DA80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36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A135-7E17-41A6-8850-93AD33701D3A}" type="datetimeFigureOut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A222-6474-4F54-AAD4-D71612DA80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36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A135-7E17-41A6-8850-93AD33701D3A}" type="datetimeFigureOut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A222-6474-4F54-AAD4-D71612DA80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70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A135-7E17-41A6-8850-93AD33701D3A}" type="datetimeFigureOut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A222-6474-4F54-AAD4-D71612DA80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80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A135-7E17-41A6-8850-93AD33701D3A}" type="datetimeFigureOut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A222-6474-4F54-AAD4-D71612DA80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048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A135-7E17-41A6-8850-93AD33701D3A}" type="datetimeFigureOut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A222-6474-4F54-AAD4-D71612DA80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514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A135-7E17-41A6-8850-93AD33701D3A}" type="datetimeFigureOut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A222-6474-4F54-AAD4-D71612DA80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01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A135-7E17-41A6-8850-93AD33701D3A}" type="datetimeFigureOut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A222-6474-4F54-AAD4-D71612DA80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975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A135-7E17-41A6-8850-93AD33701D3A}" type="datetimeFigureOut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A222-6474-4F54-AAD4-D71612DA809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7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FA135-7E17-41A6-8850-93AD33701D3A}" type="datetimeFigureOut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AA222-6474-4F54-AAD4-D71612DA80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831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32FA135-7E17-41A6-8850-93AD33701D3A}" type="datetimeFigureOut">
              <a:rPr kumimoji="1" lang="ja-JP" altLang="en-US" smtClean="0"/>
              <a:t>2016/11/11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9AA222-6474-4F54-AAD4-D71612DA809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61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kumimoji="1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facebook.com/gracroplands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acropland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" b="32864"/>
          <a:stretch/>
        </p:blipFill>
        <p:spPr>
          <a:xfrm>
            <a:off x="5304" y="-6436"/>
            <a:ext cx="9133392" cy="4559118"/>
          </a:xfrm>
          <a:prstGeom prst="rect">
            <a:avLst/>
          </a:prstGeom>
        </p:spPr>
      </p:pic>
      <p:sp>
        <p:nvSpPr>
          <p:cNvPr id="11" name="タイトル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cap="none" dirty="0" smtClean="0"/>
              <a:t>Update of Facebook</a:t>
            </a:r>
            <a:br>
              <a:rPr lang="en-US" altLang="ja-JP" cap="none" dirty="0" smtClean="0"/>
            </a:br>
            <a:r>
              <a:rPr lang="en-US" altLang="ja-JP" cap="none" dirty="0" smtClean="0"/>
              <a:t>@</a:t>
            </a:r>
            <a:r>
              <a:rPr lang="en-US" altLang="ja-JP" cap="none" dirty="0" err="1" smtClean="0"/>
              <a:t>GRAcroplands</a:t>
            </a:r>
            <a:r>
              <a:rPr lang="en-US" altLang="ja-JP" cap="none" dirty="0" smtClean="0"/>
              <a:t> </a:t>
            </a:r>
            <a:endParaRPr kumimoji="1" lang="ja-JP" altLang="en-US" cap="none" dirty="0"/>
          </a:p>
        </p:txBody>
      </p:sp>
      <p:sp>
        <p:nvSpPr>
          <p:cNvPr id="12" name="サブタイトル 1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 smtClean="0"/>
              <a:t>Ayaka Kishimoto-Mo</a:t>
            </a:r>
          </a:p>
          <a:p>
            <a:r>
              <a:rPr kumimoji="1" lang="en-US" altLang="ja-JP" dirty="0" smtClean="0"/>
              <a:t>NIAES</a:t>
            </a:r>
          </a:p>
          <a:p>
            <a:r>
              <a:rPr lang="en-US" altLang="ja-JP" dirty="0" smtClean="0"/>
              <a:t>Japan</a:t>
            </a:r>
          </a:p>
          <a:p>
            <a:r>
              <a:rPr lang="en-US" altLang="ja-JP" dirty="0" smtClean="0"/>
              <a:t>mow@affrc.go.jp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905068" y="1304621"/>
            <a:ext cx="7458698" cy="1877437"/>
          </a:xfrm>
          <a:prstGeom prst="rect">
            <a:avLst/>
          </a:prstGeom>
          <a:solidFill>
            <a:srgbClr val="FFFFFF">
              <a:alpha val="5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 smtClean="0"/>
              <a:t>GRA-Cropland annual meeting 2016</a:t>
            </a:r>
          </a:p>
          <a:p>
            <a:pPr algn="ctr"/>
            <a:endParaRPr lang="en-US" altLang="ja-JP" sz="3200" dirty="0"/>
          </a:p>
          <a:p>
            <a:pPr algn="ctr"/>
            <a:r>
              <a:rPr lang="en-US" altLang="ja-JP" sz="2000" dirty="0" smtClean="0"/>
              <a:t>Nov. 10, 2016</a:t>
            </a:r>
          </a:p>
          <a:p>
            <a:pPr algn="ctr"/>
            <a:r>
              <a:rPr kumimoji="1" lang="en-US" altLang="ja-JP" sz="3200" kern="1200" dirty="0" smtClean="0">
                <a:solidFill>
                  <a:schemeClr val="tx1"/>
                </a:solidFill>
              </a:rPr>
              <a:t>@Phoenix, AZ, USA</a:t>
            </a:r>
            <a:endParaRPr kumimoji="1" lang="ja-JP" altLang="en-US" sz="32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09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200" b="1" cap="none" dirty="0" smtClean="0">
                <a:hlinkClick r:id="rId2"/>
              </a:rPr>
              <a:t>https://www.facebook.com/gracroplands/</a:t>
            </a:r>
            <a:r>
              <a:rPr lang="en-US" altLang="ja-JP" sz="3200" b="1" cap="none" dirty="0" smtClean="0"/>
              <a:t> </a:t>
            </a:r>
            <a:endParaRPr kumimoji="1" lang="ja-JP" altLang="en-US" sz="3200" b="1" cap="none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0892"/>
          <a:stretch/>
        </p:blipFill>
        <p:spPr>
          <a:xfrm>
            <a:off x="227488" y="1970465"/>
            <a:ext cx="5381261" cy="4771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5879206" y="1970465"/>
            <a:ext cx="32647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March, 2015~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73 Likes</a:t>
            </a:r>
            <a:endParaRPr lang="en-US" altLang="ja-JP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Maximum “Reach”</a:t>
            </a:r>
          </a:p>
          <a:p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175</a:t>
            </a:r>
          </a:p>
          <a:p>
            <a:endParaRPr lang="en-US" altLang="ja-JP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Contents: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Group activities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 news and outcome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Member countries activities (Multi-langueges)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altLang="ja-JP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IPCC, UNFCCC, FAO news and outcome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US" altLang="ja-JP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3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4000" b="1" cap="none" dirty="0" smtClean="0">
                <a:solidFill>
                  <a:schemeClr val="accent2"/>
                </a:solidFill>
              </a:rPr>
              <a:t>The most “Reach” post</a:t>
            </a:r>
            <a:endParaRPr kumimoji="1" lang="ja-JP" altLang="en-US" sz="4000" b="1" cap="none" dirty="0">
              <a:solidFill>
                <a:schemeClr val="accent2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7" b="43971"/>
          <a:stretch/>
        </p:blipFill>
        <p:spPr>
          <a:xfrm>
            <a:off x="549460" y="2034863"/>
            <a:ext cx="4348999" cy="294282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6" r="24027" b="34582"/>
          <a:stretch/>
        </p:blipFill>
        <p:spPr>
          <a:xfrm>
            <a:off x="5014368" y="2084832"/>
            <a:ext cx="4256466" cy="46315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33" b="10450"/>
          <a:stretch/>
        </p:blipFill>
        <p:spPr>
          <a:xfrm>
            <a:off x="549461" y="5267459"/>
            <a:ext cx="3863662" cy="69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8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cap="none" smtClean="0">
                <a:solidFill>
                  <a:schemeClr val="accent2"/>
                </a:solidFill>
              </a:rPr>
              <a:t>Suggestion for </a:t>
            </a:r>
            <a:r>
              <a:rPr lang="en-US" altLang="ja-JP" b="1" cap="none" dirty="0" smtClean="0">
                <a:solidFill>
                  <a:schemeClr val="accent2"/>
                </a:solidFill>
              </a:rPr>
              <a:t>actions</a:t>
            </a:r>
            <a:endParaRPr kumimoji="1" lang="ja-JP" altLang="en-US" b="1" cap="none" dirty="0">
              <a:solidFill>
                <a:schemeClr val="accent2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55" b="30892"/>
          <a:stretch/>
        </p:blipFill>
        <p:spPr>
          <a:xfrm>
            <a:off x="6733905" y="77270"/>
            <a:ext cx="2358579" cy="2091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682275" y="2168544"/>
            <a:ext cx="50101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Join Facebook page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ja-JP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Post/share the new publications, new findings from your country (if possible, bilanguage!)</a:t>
            </a:r>
            <a:endParaRPr kumimoji="1" lang="en-US" altLang="ja-JP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en-US" altLang="ja-JP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Reaction to posts/shares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kumimoji="1" lang="ja-JP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76365" y="316838"/>
            <a:ext cx="5422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cap="none" dirty="0" smtClean="0">
                <a:hlinkClick r:id="rId3"/>
              </a:rPr>
              <a:t>https://www.facebook.com/gracroplands/</a:t>
            </a:r>
            <a:r>
              <a:rPr lang="en-US" altLang="ja-JP" b="1" cap="none" dirty="0" smtClean="0"/>
              <a:t> 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8" b="7136"/>
          <a:stretch/>
        </p:blipFill>
        <p:spPr>
          <a:xfrm>
            <a:off x="5492841" y="2353210"/>
            <a:ext cx="3361232" cy="443682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9" r="36004" b="53377"/>
          <a:stretch/>
        </p:blipFill>
        <p:spPr>
          <a:xfrm>
            <a:off x="2929944" y="5939128"/>
            <a:ext cx="2472590" cy="75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08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ンテグラル">
  <a:themeElements>
    <a:clrScheme name="インテグラル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インテグラル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インテグラル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72</TotalTime>
  <Words>96</Words>
  <Application>Microsoft Office PowerPoint</Application>
  <PresentationFormat>画面に合わせる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Tw Cen MT</vt:lpstr>
      <vt:lpstr>Tw Cen MT Condensed</vt:lpstr>
      <vt:lpstr>メイリオ</vt:lpstr>
      <vt:lpstr>Calibri</vt:lpstr>
      <vt:lpstr>Wingdings</vt:lpstr>
      <vt:lpstr>Wingdings 3</vt:lpstr>
      <vt:lpstr>インテグラル</vt:lpstr>
      <vt:lpstr>Update of Facebook @GRAcroplands </vt:lpstr>
      <vt:lpstr>https://www.facebook.com/gracroplands/ </vt:lpstr>
      <vt:lpstr>The most “Reach” post</vt:lpstr>
      <vt:lpstr>Suggestion for actions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Ayaka Kishimoto</dc:creator>
  <cp:lastModifiedBy>Ayaka Kishimoto</cp:lastModifiedBy>
  <cp:revision>12</cp:revision>
  <dcterms:created xsi:type="dcterms:W3CDTF">2016-11-10T06:45:47Z</dcterms:created>
  <dcterms:modified xsi:type="dcterms:W3CDTF">2016-11-10T16:44:25Z</dcterms:modified>
</cp:coreProperties>
</file>