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handoutMasterIdLst>
    <p:handoutMasterId r:id="rId8"/>
  </p:handoutMasterIdLst>
  <p:sldIdLst>
    <p:sldId id="373" r:id="rId2"/>
    <p:sldId id="370" r:id="rId3"/>
    <p:sldId id="398" r:id="rId4"/>
    <p:sldId id="421" r:id="rId5"/>
    <p:sldId id="401" r:id="rId6"/>
  </p:sldIdLst>
  <p:sldSz cx="9144000" cy="6858000" type="screen4x3"/>
  <p:notesSz cx="6805613" cy="993933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MS PGothic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MS PGothic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MS PGothic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MS PGothic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MS PGothic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MS PGothic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MS PGothic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MS PGothic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MS PGothic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yden Montgomery" initials="HM" lastIdx="3" clrIdx="0">
    <p:extLst>
      <p:ext uri="{19B8F6BF-5375-455C-9EA6-DF929625EA0E}">
        <p15:presenceInfo xmlns:p15="http://schemas.microsoft.com/office/powerpoint/2012/main" userId="S-1-5-21-786310880-1508835292-3967366736-545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9A7200"/>
    <a:srgbClr val="B48500"/>
    <a:srgbClr val="CC99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18" autoAdjust="0"/>
    <p:restoredTop sz="95405" autoAdjust="0"/>
  </p:normalViewPr>
  <p:slideViewPr>
    <p:cSldViewPr>
      <p:cViewPr varScale="1">
        <p:scale>
          <a:sx n="74" d="100"/>
          <a:sy n="74" d="100"/>
        </p:scale>
        <p:origin x="112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687" cy="497367"/>
          </a:xfrm>
          <a:prstGeom prst="rect">
            <a:avLst/>
          </a:prstGeom>
        </p:spPr>
        <p:txBody>
          <a:bodyPr vert="horz" wrap="square" lIns="92226" tIns="46113" rIns="92226" bIns="4611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54322" y="1"/>
            <a:ext cx="2949686" cy="497367"/>
          </a:xfrm>
          <a:prstGeom prst="rect">
            <a:avLst/>
          </a:prstGeom>
        </p:spPr>
        <p:txBody>
          <a:bodyPr vert="horz" wrap="square" lIns="92226" tIns="46113" rIns="92226" bIns="4611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A1CFE2E-0E2B-4064-9756-4369CF44F790}" type="datetimeFigureOut">
              <a:rPr lang="ja-JP" altLang="en-US"/>
              <a:pPr>
                <a:defRPr/>
              </a:pPr>
              <a:t>2016/11/11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1" y="9440372"/>
            <a:ext cx="2949687" cy="497366"/>
          </a:xfrm>
          <a:prstGeom prst="rect">
            <a:avLst/>
          </a:prstGeom>
        </p:spPr>
        <p:txBody>
          <a:bodyPr vert="horz" wrap="square" lIns="92226" tIns="46113" rIns="92226" bIns="4611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54322" y="9440372"/>
            <a:ext cx="2949686" cy="497366"/>
          </a:xfrm>
          <a:prstGeom prst="rect">
            <a:avLst/>
          </a:prstGeom>
        </p:spPr>
        <p:txBody>
          <a:bodyPr vert="horz" wrap="square" lIns="92226" tIns="46113" rIns="92226" bIns="4611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8AD08DA-7037-4602-A032-0E39F842B2D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729163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687" cy="497367"/>
          </a:xfrm>
          <a:prstGeom prst="rect">
            <a:avLst/>
          </a:prstGeom>
        </p:spPr>
        <p:txBody>
          <a:bodyPr vert="horz" wrap="square" lIns="92226" tIns="46113" rIns="92226" bIns="4611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4322" y="1"/>
            <a:ext cx="2949686" cy="497367"/>
          </a:xfrm>
          <a:prstGeom prst="rect">
            <a:avLst/>
          </a:prstGeom>
        </p:spPr>
        <p:txBody>
          <a:bodyPr vert="horz" wrap="square" lIns="92226" tIns="46113" rIns="92226" bIns="4611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C523064-BA32-4E21-84DF-D8ED5E2E5B44}" type="datetimeFigureOut">
              <a:rPr lang="ja-JP" altLang="en-US"/>
              <a:pPr>
                <a:defRPr/>
              </a:pPr>
              <a:t>2016/11/11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73637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26" tIns="46113" rIns="92226" bIns="46113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081" y="4720985"/>
            <a:ext cx="5445453" cy="4473102"/>
          </a:xfrm>
          <a:prstGeom prst="rect">
            <a:avLst/>
          </a:prstGeom>
        </p:spPr>
        <p:txBody>
          <a:bodyPr vert="horz" wrap="square" lIns="92226" tIns="46113" rIns="92226" bIns="46113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440372"/>
            <a:ext cx="2949687" cy="497366"/>
          </a:xfrm>
          <a:prstGeom prst="rect">
            <a:avLst/>
          </a:prstGeom>
        </p:spPr>
        <p:txBody>
          <a:bodyPr vert="horz" wrap="square" lIns="92226" tIns="46113" rIns="92226" bIns="4611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4322" y="9440372"/>
            <a:ext cx="2949686" cy="497366"/>
          </a:xfrm>
          <a:prstGeom prst="rect">
            <a:avLst/>
          </a:prstGeom>
        </p:spPr>
        <p:txBody>
          <a:bodyPr vert="horz" wrap="square" lIns="92226" tIns="46113" rIns="92226" bIns="4611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74F8CC9-33D0-4D17-8A81-58B40FB2DE1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083604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MS PGothic" pitchFamily="50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MS PGothic" pitchFamily="5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MS PGothic" pitchFamily="5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MS PGothic" pitchFamily="5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MS PGothic" pitchFamily="50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31CDB8-4E50-4B2F-8E99-F97533D3A8B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350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4F8CC9-33D0-4D17-8A81-58B40FB2DE11}" type="slidenum">
              <a:rPr lang="ja-JP" altLang="en-US" smtClean="0"/>
              <a:pPr>
                <a:defRPr/>
              </a:pPr>
              <a:t>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37129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5D2DB-942B-4493-844D-24A4572085F8}" type="datetimeFigureOut">
              <a:rPr lang="ja-JP" altLang="en-US"/>
              <a:pPr>
                <a:defRPr/>
              </a:pPr>
              <a:t>2016/11/11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EF7F1-F1B8-4C29-BA35-7CA9A825128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E0634-64D1-4933-95B5-133638FDCE31}" type="datetimeFigureOut">
              <a:rPr lang="ja-JP" altLang="en-US"/>
              <a:pPr>
                <a:defRPr/>
              </a:pPr>
              <a:t>2016/11/11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D31B9-B062-4CFA-A095-DE6A64BF791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46534-24CE-4F5B-83BE-8FE64ACB57D9}" type="datetimeFigureOut">
              <a:rPr lang="ja-JP" altLang="en-US"/>
              <a:pPr>
                <a:defRPr/>
              </a:pPr>
              <a:t>2016/11/11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FBEE1-91BC-4361-9DE4-4E4ACEFA6A0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0" t="-219" r="2952" b="65053"/>
          <a:stretch/>
        </p:blipFill>
        <p:spPr>
          <a:xfrm>
            <a:off x="0" y="-6236"/>
            <a:ext cx="9144000" cy="1332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 userDrawn="1"/>
        </p:nvSpPr>
        <p:spPr>
          <a:xfrm>
            <a:off x="0" y="-9315"/>
            <a:ext cx="9143999" cy="1335079"/>
          </a:xfrm>
          <a:prstGeom prst="rect">
            <a:avLst/>
          </a:prstGeom>
          <a:gradFill>
            <a:gsLst>
              <a:gs pos="35000">
                <a:srgbClr val="5A93AB">
                  <a:alpha val="76000"/>
                </a:srgbClr>
              </a:gs>
              <a:gs pos="98000">
                <a:srgbClr val="346681">
                  <a:alpha val="94000"/>
                </a:srgb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151" y="-9315"/>
            <a:ext cx="2228850" cy="133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69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0" t="8878" r="9196" b="712"/>
          <a:stretch/>
        </p:blipFill>
        <p:spPr>
          <a:xfrm>
            <a:off x="-2" y="3131999"/>
            <a:ext cx="9144000" cy="3744000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 userDrawn="1"/>
        </p:nvSpPr>
        <p:spPr>
          <a:xfrm>
            <a:off x="0" y="3112537"/>
            <a:ext cx="9143999" cy="667540"/>
          </a:xfrm>
          <a:prstGeom prst="rect">
            <a:avLst/>
          </a:prstGeom>
          <a:gradFill flip="none" rotWithShape="1">
            <a:gsLst>
              <a:gs pos="35000">
                <a:srgbClr val="5A93AB"/>
              </a:gs>
              <a:gs pos="98000">
                <a:srgbClr val="346681">
                  <a:alpha val="94000"/>
                </a:srgbClr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0" y="-9315"/>
            <a:ext cx="9143999" cy="3120034"/>
          </a:xfrm>
          <a:prstGeom prst="rect">
            <a:avLst/>
          </a:prstGeom>
          <a:gradFill>
            <a:gsLst>
              <a:gs pos="0">
                <a:srgbClr val="5A93AB">
                  <a:alpha val="78000"/>
                </a:srgbClr>
              </a:gs>
              <a:gs pos="62000">
                <a:srgbClr val="346681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803" y="-2"/>
            <a:ext cx="5193197" cy="3110721"/>
          </a:xfrm>
          <a:prstGeom prst="rect">
            <a:avLst/>
          </a:prstGeom>
        </p:spPr>
      </p:pic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>
          <a:xfrm>
            <a:off x="628650" y="452056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500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B093F-49BE-4F95-AC8D-B81785A3D5F3}" type="datetimeFigureOut">
              <a:rPr lang="ja-JP" altLang="en-US"/>
              <a:pPr>
                <a:defRPr/>
              </a:pPr>
              <a:t>2016/11/11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CDFCD-3324-418C-B89B-08234378B69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CC41A-86BA-4B07-AE2B-8A40A33384F1}" type="datetimeFigureOut">
              <a:rPr lang="ja-JP" altLang="en-US"/>
              <a:pPr>
                <a:defRPr/>
              </a:pPr>
              <a:t>2016/11/11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DE1ED-C53E-4D01-BD91-CDEED8DE31C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B8AB4-F418-413C-850F-496325A23926}" type="datetimeFigureOut">
              <a:rPr lang="ja-JP" altLang="en-US"/>
              <a:pPr>
                <a:defRPr/>
              </a:pPr>
              <a:t>2016/11/11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31F4A-D149-4B31-BF1C-EB33580700F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98E48-7989-45F4-ACFF-C0059CDAAA64}" type="datetimeFigureOut">
              <a:rPr lang="ja-JP" altLang="en-US"/>
              <a:pPr>
                <a:defRPr/>
              </a:pPr>
              <a:t>2016/11/11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A95E6-0B6E-4042-B206-B73DCE34F9F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41477-2C7A-421A-AC94-20CB81DFA466}" type="datetimeFigureOut">
              <a:rPr lang="ja-JP" altLang="en-US"/>
              <a:pPr>
                <a:defRPr/>
              </a:pPr>
              <a:t>2016/11/11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405BB-CFEB-4801-B0DD-5D48A4392A8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3E959-3F77-4764-9FB1-FA9B78D9F5F5}" type="datetimeFigureOut">
              <a:rPr lang="ja-JP" altLang="en-US"/>
              <a:pPr>
                <a:defRPr/>
              </a:pPr>
              <a:t>2016/11/11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48B1D-B398-4E88-8FBB-90405F0C386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C2578-AC62-4282-8DB3-03BF9C7847AA}" type="datetimeFigureOut">
              <a:rPr lang="ja-JP" altLang="en-US"/>
              <a:pPr>
                <a:defRPr/>
              </a:pPr>
              <a:t>2016/11/11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0BA6A-D628-4309-AD69-AEF1DE305B0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DF2CA-F8BB-4D7D-8C53-ED8B7A199791}" type="datetimeFigureOut">
              <a:rPr lang="ja-JP" altLang="en-US"/>
              <a:pPr>
                <a:defRPr/>
              </a:pPr>
              <a:t>2016/11/11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6366C-7BC7-4EBD-AF37-48DC8CD1C8B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051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BCADD6B5-FE37-4D66-876D-47B4E5893D03}" type="datetimeFigureOut">
              <a:rPr lang="ja-JP" altLang="en-US"/>
              <a:pPr>
                <a:defRPr/>
              </a:pPr>
              <a:t>2016/11/11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114C73BD-7A16-4103-9CA8-ADF072F7380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7" r:id="rId1"/>
    <p:sldLayoutId id="2147484218" r:id="rId2"/>
    <p:sldLayoutId id="2147484219" r:id="rId3"/>
    <p:sldLayoutId id="2147484220" r:id="rId4"/>
    <p:sldLayoutId id="2147484221" r:id="rId5"/>
    <p:sldLayoutId id="2147484222" r:id="rId6"/>
    <p:sldLayoutId id="2147484223" r:id="rId7"/>
    <p:sldLayoutId id="2147484224" r:id="rId8"/>
    <p:sldLayoutId id="2147484225" r:id="rId9"/>
    <p:sldLayoutId id="2147484226" r:id="rId10"/>
    <p:sldLayoutId id="2147484227" r:id="rId11"/>
    <p:sldLayoutId id="2147484311" r:id="rId12"/>
    <p:sldLayoutId id="214748431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MS PGothic" pitchFamily="50" charset="-128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MS PGothic" pitchFamily="50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MS PGothic" pitchFamily="50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MS PGothic" pitchFamily="50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MS PGothic" pitchFamily="50" charset="-128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MS PGothic" pitchFamily="50" charset="-128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MS PGothic" pitchFamily="50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MS PGothic" pitchFamily="50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MS PGothic" pitchFamily="50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MS PGothic" pitchFamily="50" charset="-128"/>
          <a:cs typeface="ＭＳ Ｐゴシック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image" Target="../media/image15.png"/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12" Type="http://schemas.openxmlformats.org/officeDocument/2006/relationships/image" Target="../media/image14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gif"/><Relationship Id="rId11" Type="http://schemas.openxmlformats.org/officeDocument/2006/relationships/image" Target="../media/image13.gif"/><Relationship Id="rId5" Type="http://schemas.openxmlformats.org/officeDocument/2006/relationships/image" Target="../media/image7.gif"/><Relationship Id="rId10" Type="http://schemas.openxmlformats.org/officeDocument/2006/relationships/image" Target="../media/image12.jpeg"/><Relationship Id="rId4" Type="http://schemas.openxmlformats.org/officeDocument/2006/relationships/image" Target="../media/image6.gif"/><Relationship Id="rId9" Type="http://schemas.openxmlformats.org/officeDocument/2006/relationships/image" Target="../media/image11.gif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13" Type="http://schemas.openxmlformats.org/officeDocument/2006/relationships/image" Target="../media/image27.jpeg"/><Relationship Id="rId3" Type="http://schemas.openxmlformats.org/officeDocument/2006/relationships/image" Target="../media/image17.jp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jpg"/><Relationship Id="rId1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0" t="8878" r="9196" b="712"/>
          <a:stretch/>
        </p:blipFill>
        <p:spPr>
          <a:xfrm>
            <a:off x="-2" y="3131999"/>
            <a:ext cx="9144000" cy="3744000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0" y="-9315"/>
            <a:ext cx="9143999" cy="3120034"/>
          </a:xfrm>
          <a:prstGeom prst="rect">
            <a:avLst/>
          </a:prstGeom>
          <a:gradFill>
            <a:gsLst>
              <a:gs pos="0">
                <a:srgbClr val="5A93AB">
                  <a:alpha val="78000"/>
                </a:srgbClr>
              </a:gs>
              <a:gs pos="62000">
                <a:srgbClr val="346681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803" y="-2"/>
            <a:ext cx="5193197" cy="311072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0" y="2636912"/>
            <a:ext cx="9143999" cy="1143165"/>
          </a:xfrm>
          <a:prstGeom prst="rect">
            <a:avLst/>
          </a:prstGeom>
          <a:gradFill flip="none" rotWithShape="1">
            <a:gsLst>
              <a:gs pos="35000">
                <a:srgbClr val="5A93AB"/>
              </a:gs>
              <a:gs pos="98000">
                <a:srgbClr val="346681">
                  <a:alpha val="94000"/>
                </a:srgbClr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195" name="Text Placeholder 109"/>
          <p:cNvSpPr>
            <a:spLocks noGrp="1"/>
          </p:cNvSpPr>
          <p:nvPr>
            <p:ph type="body" sz="quarter" idx="4294967295"/>
          </p:nvPr>
        </p:nvSpPr>
        <p:spPr>
          <a:xfrm>
            <a:off x="1475656" y="2924944"/>
            <a:ext cx="6120680" cy="559077"/>
          </a:xfrm>
          <a:prstGeom prst="rect">
            <a:avLst/>
          </a:prstGeom>
        </p:spPr>
        <p:txBody>
          <a:bodyPr/>
          <a:lstStyle/>
          <a:p>
            <a:pPr marL="0" indent="0" eaLnBrk="1" hangingPunct="1">
              <a:buNone/>
            </a:pPr>
            <a:r>
              <a:rPr lang="en-NZ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Partnerships and Links to Policy </a:t>
            </a:r>
            <a:endParaRPr lang="en-NZ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78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/>
          </p:cNvSpPr>
          <p:nvPr/>
        </p:nvSpPr>
        <p:spPr bwMode="auto">
          <a:xfrm>
            <a:off x="457201" y="360485"/>
            <a:ext cx="6198577" cy="963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ts val="2800"/>
              </a:lnSpc>
            </a:pPr>
            <a:r>
              <a:rPr lang="en-NZ" sz="2800" b="1" dirty="0" smtClean="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Partners of the GRA</a:t>
            </a:r>
            <a:endParaRPr lang="en-GB" sz="2800" b="1" dirty="0">
              <a:solidFill>
                <a:schemeClr val="bg1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33048" y="2058292"/>
            <a:ext cx="6022730" cy="407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ts val="1500"/>
              </a:spcAft>
              <a:defRPr sz="2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439863" indent="-269875" algn="l" rtl="0" eaLnBrk="1" fontAlgn="base" hangingPunct="1"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1440000" algn="l" rtl="0" eaLnBrk="1" fontAlgn="base" hangingPunct="1">
              <a:spcBef>
                <a:spcPts val="300"/>
              </a:spcBef>
              <a:spcAft>
                <a:spcPts val="300"/>
              </a:spcAft>
              <a:defRPr sz="1600">
                <a:solidFill>
                  <a:schemeClr val="accent2"/>
                </a:solidFill>
                <a:latin typeface="+mn-lt"/>
                <a:cs typeface="+mn-cs"/>
              </a:defRPr>
            </a:lvl3pPr>
            <a:lvl4pPr marL="1709738" indent="-269875" algn="l" rtl="0" eaLnBrk="1" fontAlgn="base" hangingPunct="1">
              <a:spcBef>
                <a:spcPts val="300"/>
              </a:spcBef>
              <a:spcAft>
                <a:spcPts val="300"/>
              </a:spcAft>
              <a:buChar char="–"/>
              <a:defRPr sz="1600">
                <a:solidFill>
                  <a:schemeClr val="accent2"/>
                </a:solidFill>
                <a:latin typeface="+mn-lt"/>
                <a:cs typeface="+mn-cs"/>
              </a:defRPr>
            </a:lvl4pPr>
            <a:lvl5pPr marL="1980000" indent="-270000" algn="l" defTabSz="270000" rtl="0" eaLnBrk="1" fontAlgn="base" hangingPunct="1">
              <a:spcBef>
                <a:spcPts val="300"/>
              </a:spcBef>
              <a:spcAft>
                <a:spcPts val="300"/>
              </a:spcAft>
              <a:buChar char="»"/>
              <a:defRPr sz="1600">
                <a:solidFill>
                  <a:schemeClr val="accent2"/>
                </a:solidFill>
                <a:latin typeface="+mn-lt"/>
                <a:cs typeface="+mn-cs"/>
              </a:defRPr>
            </a:lvl5pPr>
            <a:lvl6pPr marL="3414713" indent="-228600" algn="l" rtl="0" eaLnBrk="1" fontAlgn="base" hangingPunct="1">
              <a:spcBef>
                <a:spcPct val="20000"/>
              </a:spcBef>
              <a:spcAft>
                <a:spcPct val="2000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6pPr>
            <a:lvl7pPr marL="3871913" indent="-228600" algn="l" rtl="0" eaLnBrk="1" fontAlgn="base" hangingPunct="1">
              <a:spcBef>
                <a:spcPct val="20000"/>
              </a:spcBef>
              <a:spcAft>
                <a:spcPct val="2000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7pPr>
            <a:lvl8pPr marL="4329113" indent="-228600" algn="l" rtl="0" eaLnBrk="1" fontAlgn="base" hangingPunct="1">
              <a:spcBef>
                <a:spcPct val="20000"/>
              </a:spcBef>
              <a:spcAft>
                <a:spcPct val="2000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8pPr>
            <a:lvl9pPr marL="4786313" indent="-228600" algn="l" rtl="0" eaLnBrk="1" fontAlgn="base" hangingPunct="1">
              <a:spcBef>
                <a:spcPct val="20000"/>
              </a:spcBef>
              <a:spcAft>
                <a:spcPct val="2000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defTabSz="914377">
              <a:lnSpc>
                <a:spcPts val="2160"/>
              </a:lnSpc>
              <a:spcAft>
                <a:spcPts val="800"/>
              </a:spcAft>
              <a:defRPr/>
            </a:pPr>
            <a:endParaRPr lang="en-NZ" sz="2000" kern="0" dirty="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  <a:p>
            <a:pPr marL="285744" indent="-285744" defTabSz="914377">
              <a:lnSpc>
                <a:spcPts val="2160"/>
              </a:lnSpc>
              <a:spcAft>
                <a:spcPts val="0"/>
              </a:spcAft>
              <a:buFont typeface="Arial" charset="0"/>
              <a:buChar char="•"/>
              <a:defRPr/>
            </a:pPr>
            <a:endParaRPr lang="en-NZ" sz="1800" kern="0" dirty="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  <a:p>
            <a:pPr defTabSz="914377">
              <a:lnSpc>
                <a:spcPts val="2160"/>
              </a:lnSpc>
              <a:spcAft>
                <a:spcPts val="0"/>
              </a:spcAft>
              <a:defRPr/>
            </a:pPr>
            <a:endParaRPr lang="en-NZ" sz="1800" kern="0" dirty="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  <a:p>
            <a:pPr defTabSz="914377">
              <a:lnSpc>
                <a:spcPts val="2160"/>
              </a:lnSpc>
              <a:spcAft>
                <a:spcPts val="0"/>
              </a:spcAft>
              <a:defRPr/>
            </a:pPr>
            <a:endParaRPr lang="en-NZ" sz="1800" kern="0" dirty="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  <a:p>
            <a:pPr defTabSz="914377">
              <a:lnSpc>
                <a:spcPts val="2160"/>
              </a:lnSpc>
              <a:spcAft>
                <a:spcPts val="0"/>
              </a:spcAft>
              <a:defRPr/>
            </a:pPr>
            <a:endParaRPr lang="en-NZ" sz="1800" kern="0" dirty="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  <a:p>
            <a:pPr defTabSz="914377">
              <a:lnSpc>
                <a:spcPts val="2160"/>
              </a:lnSpc>
              <a:spcAft>
                <a:spcPts val="0"/>
              </a:spcAft>
              <a:defRPr/>
            </a:pPr>
            <a:endParaRPr lang="en-NZ" sz="1800" kern="0" dirty="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  <a:p>
            <a:pPr defTabSz="914377">
              <a:lnSpc>
                <a:spcPts val="2160"/>
              </a:lnSpc>
              <a:spcAft>
                <a:spcPts val="0"/>
              </a:spcAft>
              <a:defRPr/>
            </a:pPr>
            <a:endParaRPr lang="en-NZ" sz="1800" kern="0" dirty="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</p:txBody>
      </p:sp>
      <p:pic>
        <p:nvPicPr>
          <p:cNvPr id="5" name="Picture 2" descr="C:\Users\mhooper\Desktop\AD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68744"/>
            <a:ext cx="1519433" cy="151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77454" y="2010123"/>
            <a:ext cx="1566959" cy="130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9922" y="1822000"/>
            <a:ext cx="1373490" cy="163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94478" y="1900778"/>
            <a:ext cx="1355871" cy="135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C:\Users\mhooper\Desktop\idb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415" y="1951759"/>
            <a:ext cx="1427963" cy="1371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419" y="3370506"/>
            <a:ext cx="1677482" cy="160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1" descr="C:\Users\mhooper\Desktop\WAF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803" y="3512947"/>
            <a:ext cx="1831066" cy="145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51386" y="3535682"/>
            <a:ext cx="1543452" cy="132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5" descr="C:\Users\mhooper\Desktop\World_Farmers_Organization_logo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851" y="3498833"/>
            <a:ext cx="1534426" cy="160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691" y="4900679"/>
            <a:ext cx="2845837" cy="140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75900" y="5180175"/>
            <a:ext cx="2407815" cy="93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www.fontagro.org/wp-content/themes/fontagro/_/img/logo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100" y="3593004"/>
            <a:ext cx="1112901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55778" y="5342162"/>
            <a:ext cx="2133600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90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 bwMode="auto">
          <a:xfrm>
            <a:off x="457201" y="360485"/>
            <a:ext cx="6198577" cy="963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ts val="2800"/>
              </a:lnSpc>
            </a:pPr>
            <a:r>
              <a:rPr lang="en-NZ" sz="2800" b="1" dirty="0" err="1" smtClean="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Workplan</a:t>
            </a:r>
            <a:r>
              <a:rPr lang="en-NZ" sz="2800" b="1" dirty="0" smtClean="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 of the CRG</a:t>
            </a:r>
            <a:endParaRPr lang="en-GB" sz="2800" b="1" dirty="0">
              <a:solidFill>
                <a:schemeClr val="bg1"/>
              </a:solidFill>
              <a:latin typeface="Century Gothic" pitchFamily="34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484784"/>
            <a:ext cx="5544616" cy="510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44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 bwMode="auto">
          <a:xfrm>
            <a:off x="457201" y="360485"/>
            <a:ext cx="6198577" cy="963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ts val="2800"/>
              </a:lnSpc>
            </a:pPr>
            <a:r>
              <a:rPr lang="en-NZ" sz="2800" b="1" dirty="0" smtClean="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Supporting the CRG’s ambition</a:t>
            </a:r>
            <a:endParaRPr lang="en-GB" sz="2800" b="1" dirty="0">
              <a:solidFill>
                <a:schemeClr val="bg1"/>
              </a:solidFill>
              <a:latin typeface="Century Gothic" pitchFamily="34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334" y="1916830"/>
            <a:ext cx="4070018" cy="37444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638" y="1696078"/>
            <a:ext cx="1911112" cy="1503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98" y="2855329"/>
            <a:ext cx="1622989" cy="21785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2997" y="5139827"/>
            <a:ext cx="2119291" cy="1618903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pic>
        <p:nvPicPr>
          <p:cNvPr id="7" name="Picture 2" descr="D:\Study\農環研研究\NIAES\プロジェクト研究\MIRSA\運営\図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862" y="5589240"/>
            <a:ext cx="1296377" cy="95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680" b="77681"/>
          <a:stretch/>
        </p:blipFill>
        <p:spPr>
          <a:xfrm>
            <a:off x="3435165" y="1528367"/>
            <a:ext cx="1547303" cy="352951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6" t="17600" r="16120" b="17600"/>
          <a:stretch/>
        </p:blipFill>
        <p:spPr>
          <a:xfrm>
            <a:off x="5278886" y="1307318"/>
            <a:ext cx="993814" cy="7950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11767" y="4435120"/>
            <a:ext cx="2528358" cy="240059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85657" y="1425532"/>
            <a:ext cx="1444707" cy="55862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56182" y="4673151"/>
            <a:ext cx="1059859" cy="238688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86806" y="3414370"/>
            <a:ext cx="1903073" cy="74933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4"/>
          <a:srcRect l="33463" t="18500" r="32281" b="9400"/>
          <a:stretch/>
        </p:blipFill>
        <p:spPr>
          <a:xfrm rot="20611911">
            <a:off x="6364182" y="2352969"/>
            <a:ext cx="1596370" cy="1889955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5"/>
          <a:srcRect l="32675" t="18500" r="34250" b="8000"/>
          <a:stretch/>
        </p:blipFill>
        <p:spPr>
          <a:xfrm rot="1526378">
            <a:off x="7383094" y="2296599"/>
            <a:ext cx="1494539" cy="1868174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246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 bwMode="auto">
          <a:xfrm>
            <a:off x="457201" y="360485"/>
            <a:ext cx="6198577" cy="963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ts val="2800"/>
              </a:lnSpc>
            </a:pPr>
            <a:r>
              <a:rPr lang="en-NZ" sz="2800" b="1" dirty="0" smtClean="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Potential CRG partners</a:t>
            </a:r>
            <a:endParaRPr lang="en-GB" sz="2800" b="1" dirty="0">
              <a:solidFill>
                <a:schemeClr val="bg1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323528" y="1700808"/>
            <a:ext cx="8640960" cy="4782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ts val="1500"/>
              </a:spcAft>
              <a:defRPr sz="2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439863" indent="-269875" algn="l" rtl="0" eaLnBrk="1" fontAlgn="base" hangingPunct="1"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1440000" algn="l" rtl="0" eaLnBrk="1" fontAlgn="base" hangingPunct="1">
              <a:spcBef>
                <a:spcPts val="300"/>
              </a:spcBef>
              <a:spcAft>
                <a:spcPts val="300"/>
              </a:spcAft>
              <a:defRPr sz="1600">
                <a:solidFill>
                  <a:schemeClr val="accent2"/>
                </a:solidFill>
                <a:latin typeface="+mn-lt"/>
                <a:cs typeface="+mn-cs"/>
              </a:defRPr>
            </a:lvl3pPr>
            <a:lvl4pPr marL="1709738" indent="-269875" algn="l" rtl="0" eaLnBrk="1" fontAlgn="base" hangingPunct="1">
              <a:spcBef>
                <a:spcPts val="300"/>
              </a:spcBef>
              <a:spcAft>
                <a:spcPts val="300"/>
              </a:spcAft>
              <a:buChar char="–"/>
              <a:defRPr sz="1600">
                <a:solidFill>
                  <a:schemeClr val="accent2"/>
                </a:solidFill>
                <a:latin typeface="+mn-lt"/>
                <a:cs typeface="+mn-cs"/>
              </a:defRPr>
            </a:lvl4pPr>
            <a:lvl5pPr marL="1980000" indent="-270000" algn="l" defTabSz="270000" rtl="0" eaLnBrk="1" fontAlgn="base" hangingPunct="1">
              <a:spcBef>
                <a:spcPts val="300"/>
              </a:spcBef>
              <a:spcAft>
                <a:spcPts val="300"/>
              </a:spcAft>
              <a:buChar char="»"/>
              <a:defRPr sz="1600">
                <a:solidFill>
                  <a:schemeClr val="accent2"/>
                </a:solidFill>
                <a:latin typeface="+mn-lt"/>
                <a:cs typeface="+mn-cs"/>
              </a:defRPr>
            </a:lvl5pPr>
            <a:lvl6pPr marL="3414713" indent="-228600" algn="l" rtl="0" eaLnBrk="1" fontAlgn="base" hangingPunct="1">
              <a:spcBef>
                <a:spcPct val="20000"/>
              </a:spcBef>
              <a:spcAft>
                <a:spcPct val="2000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6pPr>
            <a:lvl7pPr marL="3871913" indent="-228600" algn="l" rtl="0" eaLnBrk="1" fontAlgn="base" hangingPunct="1">
              <a:spcBef>
                <a:spcPct val="20000"/>
              </a:spcBef>
              <a:spcAft>
                <a:spcPct val="2000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7pPr>
            <a:lvl8pPr marL="4329113" indent="-228600" algn="l" rtl="0" eaLnBrk="1" fontAlgn="base" hangingPunct="1">
              <a:spcBef>
                <a:spcPct val="20000"/>
              </a:spcBef>
              <a:spcAft>
                <a:spcPct val="2000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8pPr>
            <a:lvl9pPr marL="4786313" indent="-228600" algn="l" rtl="0" eaLnBrk="1" fontAlgn="base" hangingPunct="1">
              <a:spcBef>
                <a:spcPct val="20000"/>
              </a:spcBef>
              <a:spcAft>
                <a:spcPct val="2000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indent="-342900" defTabSz="914377">
              <a:lnSpc>
                <a:spcPts val="216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NZ" sz="2400" kern="0" dirty="0" smtClean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CABI</a:t>
            </a:r>
          </a:p>
          <a:p>
            <a:pPr marL="342900" indent="-342900" defTabSz="914377">
              <a:lnSpc>
                <a:spcPts val="216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NZ" sz="2400" kern="0" dirty="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  <a:p>
            <a:pPr marL="342900" indent="-342900" defTabSz="914377">
              <a:lnSpc>
                <a:spcPts val="216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NZ" sz="2400" kern="0" dirty="0" smtClean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CGIAR- CCAFS</a:t>
            </a:r>
          </a:p>
          <a:p>
            <a:pPr marL="342900" indent="-342900" defTabSz="914377">
              <a:lnSpc>
                <a:spcPts val="216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NZ" sz="2400" kern="0" dirty="0" smtClean="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  <a:p>
            <a:pPr marL="342900" indent="-342900" defTabSz="914377">
              <a:lnSpc>
                <a:spcPts val="216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NZ" sz="2400" kern="0" dirty="0" smtClean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Sustainable Agriculture Initiative (SAI) Platform</a:t>
            </a:r>
          </a:p>
          <a:p>
            <a:pPr marL="342900" indent="-342900" defTabSz="914377">
              <a:lnSpc>
                <a:spcPts val="216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NZ" sz="2400" kern="0" dirty="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  <a:p>
            <a:pPr marL="342900" indent="-342900" defTabSz="914377">
              <a:lnSpc>
                <a:spcPts val="216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NZ" sz="2400" kern="0" dirty="0" smtClean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International Fertiliser Industry Association</a:t>
            </a:r>
          </a:p>
          <a:p>
            <a:pPr marL="342900" indent="-342900" defTabSz="914377">
              <a:lnSpc>
                <a:spcPts val="216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NZ" sz="2400" kern="0" dirty="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  <a:p>
            <a:pPr marL="342900" indent="-342900" defTabSz="914377">
              <a:lnSpc>
                <a:spcPts val="216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NZ" sz="2400" kern="0" dirty="0" smtClean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CIMMYT – International Maize and Wheat Improvement Centre</a:t>
            </a:r>
          </a:p>
          <a:p>
            <a:pPr marL="342900" indent="-342900" defTabSz="914377">
              <a:lnSpc>
                <a:spcPts val="216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NZ" sz="2400" kern="0" dirty="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  <a:p>
            <a:pPr defTabSz="914377">
              <a:lnSpc>
                <a:spcPts val="2160"/>
              </a:lnSpc>
              <a:spcAft>
                <a:spcPts val="300"/>
              </a:spcAft>
              <a:defRPr/>
            </a:pPr>
            <a:endParaRPr lang="en-NZ" sz="1800" kern="0" dirty="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87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19624</TotalTime>
  <Words>44</Words>
  <Application>Microsoft Office PowerPoint</Application>
  <PresentationFormat>On-screen Show (4:3)</PresentationFormat>
  <Paragraphs>21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MS PGothic</vt:lpstr>
      <vt:lpstr>MS PGothic</vt:lpstr>
      <vt:lpstr>Arial</vt:lpstr>
      <vt:lpstr>Calibri</vt:lpstr>
      <vt:lpstr>Century Gothic</vt:lpstr>
      <vt:lpstr>Lucida Sans Unicode</vt:lpstr>
      <vt:lpstr>2_Office テーマ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kyagi</dc:creator>
  <cp:lastModifiedBy>Deborah Knox</cp:lastModifiedBy>
  <cp:revision>265</cp:revision>
  <cp:lastPrinted>2016-11-02T21:33:16Z</cp:lastPrinted>
  <dcterms:created xsi:type="dcterms:W3CDTF">2011-03-01T03:53:56Z</dcterms:created>
  <dcterms:modified xsi:type="dcterms:W3CDTF">2016-11-11T03:39:51Z</dcterms:modified>
</cp:coreProperties>
</file>