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1" r:id="rId3"/>
    <p:sldId id="257" r:id="rId4"/>
    <p:sldId id="258" r:id="rId5"/>
    <p:sldId id="260" r:id="rId6"/>
    <p:sldId id="262"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6121"/>
  </p:normalViewPr>
  <p:slideViewPr>
    <p:cSldViewPr snapToGrid="0" snapToObjects="1">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E4DA2-F7A8-4AB6-9518-03CA45B365B7}" type="datetimeFigureOut">
              <a:rPr lang="en-NZ" smtClean="0"/>
              <a:t>11/09/2024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E5A55-6550-4200-B87C-B4289CC84D82}" type="slidenum">
              <a:rPr lang="en-NZ" smtClean="0"/>
              <a:t>‹Nº›</a:t>
            </a:fld>
            <a:endParaRPr lang="en-NZ"/>
          </a:p>
        </p:txBody>
      </p:sp>
    </p:spTree>
    <p:extLst>
      <p:ext uri="{BB962C8B-B14F-4D97-AF65-F5344CB8AC3E}">
        <p14:creationId xmlns:p14="http://schemas.microsoft.com/office/powerpoint/2010/main" val="217329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15326" t="22" r="9882" b="31545"/>
          <a:stretch/>
        </p:blipFill>
        <p:spPr>
          <a:xfrm>
            <a:off x="0" y="3119461"/>
            <a:ext cx="12204000" cy="3780000"/>
          </a:xfrm>
          <a:prstGeom prst="rect">
            <a:avLst/>
          </a:prstGeom>
          <a:solidFill>
            <a:srgbClr val="006699">
              <a:alpha val="49000"/>
            </a:srgbClr>
          </a:solidFill>
        </p:spPr>
      </p:pic>
      <p:sp>
        <p:nvSpPr>
          <p:cNvPr id="11" name="Rectangle 10"/>
          <p:cNvSpPr/>
          <p:nvPr userDrawn="1"/>
        </p:nvSpPr>
        <p:spPr>
          <a:xfrm>
            <a:off x="0" y="3112537"/>
            <a:ext cx="12192000" cy="667540"/>
          </a:xfrm>
          <a:prstGeom prst="rect">
            <a:avLst/>
          </a:prstGeom>
          <a:gradFill flip="none" rotWithShape="1">
            <a:gsLst>
              <a:gs pos="35000">
                <a:srgbClr val="5A93AB"/>
              </a:gs>
              <a:gs pos="98000">
                <a:srgbClr val="346681">
                  <a:alpha val="94000"/>
                </a:srgbClr>
              </a:gs>
            </a:gsLst>
            <a:lin ang="108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Rectangle 13"/>
          <p:cNvSpPr/>
          <p:nvPr userDrawn="1"/>
        </p:nvSpPr>
        <p:spPr>
          <a:xfrm>
            <a:off x="0" y="0"/>
            <a:ext cx="12192000" cy="3119461"/>
          </a:xfrm>
          <a:prstGeom prst="rect">
            <a:avLst/>
          </a:prstGeom>
          <a:gradFill>
            <a:gsLst>
              <a:gs pos="0">
                <a:srgbClr val="5A93AB"/>
              </a:gs>
              <a:gs pos="62000">
                <a:srgbClr val="346681"/>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04051" y="-1"/>
            <a:ext cx="5187952" cy="3107579"/>
          </a:xfrm>
          <a:prstGeom prst="rect">
            <a:avLst/>
          </a:prstGeom>
        </p:spPr>
      </p:pic>
      <p:sp>
        <p:nvSpPr>
          <p:cNvPr id="2" name="Title 1"/>
          <p:cNvSpPr>
            <a:spLocks noGrp="1"/>
          </p:cNvSpPr>
          <p:nvPr>
            <p:ph type="ctrTitle" hasCustomPrompt="1"/>
          </p:nvPr>
        </p:nvSpPr>
        <p:spPr>
          <a:xfrm>
            <a:off x="1194532" y="4293925"/>
            <a:ext cx="9144000" cy="1033947"/>
          </a:xfrm>
        </p:spPr>
        <p:txBody>
          <a:bodyPr anchor="b">
            <a:normAutofit/>
          </a:bodyPr>
          <a:lstStyle>
            <a:lvl1pPr algn="l">
              <a:defRPr sz="3600" b="1">
                <a:solidFill>
                  <a:schemeClr val="bg1"/>
                </a:solidFill>
                <a:effectLst>
                  <a:outerShdw blurRad="330200" dist="38100" dir="2700000" algn="tl" rotWithShape="0">
                    <a:prstClr val="black">
                      <a:alpha val="58000"/>
                    </a:prstClr>
                  </a:outerShdw>
                </a:effectLst>
                <a:latin typeface="Century Gothic" charset="0"/>
                <a:ea typeface="Century Gothic" charset="0"/>
                <a:cs typeface="Century Gothic" charset="0"/>
              </a:defRPr>
            </a:lvl1pPr>
          </a:lstStyle>
          <a:p>
            <a:r>
              <a:rPr lang="en-AU" dirty="0"/>
              <a:t>CLICK TO EDIT MASTER TITLE STYLE</a:t>
            </a:r>
            <a:endParaRPr lang="en-US" dirty="0"/>
          </a:p>
        </p:txBody>
      </p:sp>
      <p:sp>
        <p:nvSpPr>
          <p:cNvPr id="3" name="Subtitle 2"/>
          <p:cNvSpPr>
            <a:spLocks noGrp="1"/>
          </p:cNvSpPr>
          <p:nvPr>
            <p:ph type="subTitle" idx="1" hasCustomPrompt="1"/>
          </p:nvPr>
        </p:nvSpPr>
        <p:spPr>
          <a:xfrm>
            <a:off x="3288356" y="3227143"/>
            <a:ext cx="8089799" cy="362337"/>
          </a:xfrm>
        </p:spPr>
        <p:txBody>
          <a:bodyPr>
            <a:noAutofit/>
          </a:bodyPr>
          <a:lstStyle>
            <a:lvl1pPr marL="0" indent="0" algn="r">
              <a:buNone/>
              <a:defRPr sz="2400" b="0" i="0">
                <a:solidFill>
                  <a:schemeClr val="bg1"/>
                </a:solidFill>
                <a:latin typeface="Arial" charset="0"/>
                <a:ea typeface="Arial" charset="0"/>
                <a:cs typeface="Arial" charset="0"/>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AU" dirty="0"/>
              <a:t>Click to edit Author</a:t>
            </a:r>
            <a:endParaRPr lang="en-US" dirty="0"/>
          </a:p>
        </p:txBody>
      </p:sp>
      <p:sp>
        <p:nvSpPr>
          <p:cNvPr id="6" name="Slide Number Placeholder 5"/>
          <p:cNvSpPr>
            <a:spLocks noGrp="1"/>
          </p:cNvSpPr>
          <p:nvPr>
            <p:ph type="sldNum" sz="quarter" idx="12"/>
          </p:nvPr>
        </p:nvSpPr>
        <p:spPr>
          <a:xfrm>
            <a:off x="9091367" y="6356354"/>
            <a:ext cx="2743200" cy="365125"/>
          </a:xfrm>
        </p:spPr>
        <p:txBody>
          <a:bodyPr/>
          <a:lstStyle>
            <a:lvl1pPr>
              <a:defRPr sz="1800" b="0" i="0">
                <a:solidFill>
                  <a:schemeClr val="bg1"/>
                </a:solidFill>
                <a:latin typeface="Arial" charset="0"/>
                <a:ea typeface="Arial" charset="0"/>
                <a:cs typeface="Arial" charset="0"/>
              </a:defRPr>
            </a:lvl1pPr>
          </a:lstStyle>
          <a:p>
            <a:fld id="{08FB57EA-8FA2-0342-BA9B-D993FE34D435}" type="slidenum">
              <a:rPr lang="en-US" smtClean="0"/>
              <a:pPr/>
              <a:t>‹Nº›</a:t>
            </a:fld>
            <a:endParaRPr lang="en-US" dirty="0"/>
          </a:p>
        </p:txBody>
      </p:sp>
      <p:sp>
        <p:nvSpPr>
          <p:cNvPr id="13" name="Subtitle 2"/>
          <p:cNvSpPr txBox="1">
            <a:spLocks/>
          </p:cNvSpPr>
          <p:nvPr userDrawn="1"/>
        </p:nvSpPr>
        <p:spPr>
          <a:xfrm>
            <a:off x="1194531" y="5353448"/>
            <a:ext cx="8566128" cy="362337"/>
          </a:xfrm>
          <a:prstGeom prst="rect">
            <a:avLst/>
          </a:prstGeom>
        </p:spPr>
        <p:txBody>
          <a:bodyPr vert="horz" lIns="91440" tIns="45720" rIns="91440" bIns="45720" rtlCol="0">
            <a:noAutofit/>
          </a:bodyPr>
          <a:lstStyle>
            <a:lvl1pPr marL="0" indent="0" algn="r" defTabSz="914400" rtl="0" eaLnBrk="1" latinLnBrk="0" hangingPunct="1">
              <a:lnSpc>
                <a:spcPct val="90000"/>
              </a:lnSpc>
              <a:spcBef>
                <a:spcPts val="1000"/>
              </a:spcBef>
              <a:buFont typeface="Arial"/>
              <a:buNone/>
              <a:defRPr sz="2400" b="0" i="0" kern="1200">
                <a:solidFill>
                  <a:schemeClr val="bg1"/>
                </a:solidFill>
                <a:latin typeface="Arial" charset="0"/>
                <a:ea typeface="Arial" charset="0"/>
                <a:cs typeface="Arial"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US" sz="2400" dirty="0"/>
          </a:p>
        </p:txBody>
      </p:sp>
    </p:spTree>
    <p:extLst>
      <p:ext uri="{BB962C8B-B14F-4D97-AF65-F5344CB8AC3E}">
        <p14:creationId xmlns:p14="http://schemas.microsoft.com/office/powerpoint/2010/main" val="257164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1" y="557217"/>
            <a:ext cx="8248651" cy="1133475"/>
          </a:xfrm>
        </p:spPr>
        <p:txBody>
          <a:bodyPr>
            <a:normAutofit/>
          </a:bodyPr>
          <a:lstStyle>
            <a:lvl1pPr>
              <a:defRPr sz="32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Content Placeholder 2"/>
          <p:cNvSpPr>
            <a:spLocks noGrp="1"/>
          </p:cNvSpPr>
          <p:nvPr>
            <p:ph idx="1"/>
          </p:nvPr>
        </p:nvSpPr>
        <p:spPr>
          <a:xfrm>
            <a:off x="838200" y="2026447"/>
            <a:ext cx="10515600" cy="4150515"/>
          </a:xfrm>
        </p:spPr>
        <p:txBody>
          <a:bodyPr/>
          <a:lstStyle>
            <a:lvl1pPr marL="0" indent="0">
              <a:spcBef>
                <a:spcPts val="800"/>
              </a:spcBef>
              <a:spcAft>
                <a:spcPts val="300"/>
              </a:spcAft>
              <a:buNone/>
              <a:defRPr sz="2000">
                <a:latin typeface="Arial" charset="0"/>
                <a:ea typeface="Arial" charset="0"/>
                <a:cs typeface="Arial" charset="0"/>
              </a:defRPr>
            </a:lvl1pPr>
            <a:lvl2pPr>
              <a:spcBef>
                <a:spcPts val="800"/>
              </a:spcBef>
              <a:spcAft>
                <a:spcPts val="300"/>
              </a:spcAft>
              <a:defRPr sz="1800">
                <a:latin typeface="Arial" charset="0"/>
                <a:ea typeface="Arial" charset="0"/>
                <a:cs typeface="Arial" charset="0"/>
              </a:defRPr>
            </a:lvl2pPr>
            <a:lvl3pPr>
              <a:spcBef>
                <a:spcPts val="800"/>
              </a:spcBef>
              <a:spcAft>
                <a:spcPts val="300"/>
              </a:spcAft>
              <a:defRPr sz="1800">
                <a:solidFill>
                  <a:schemeClr val="tx1">
                    <a:lumMod val="65000"/>
                    <a:lumOff val="35000"/>
                  </a:schemeClr>
                </a:solidFill>
                <a:latin typeface="Arial" charset="0"/>
                <a:ea typeface="Arial" charset="0"/>
                <a:cs typeface="Arial" charset="0"/>
              </a:defRPr>
            </a:lvl3pPr>
            <a:lvl4pPr>
              <a:spcBef>
                <a:spcPts val="800"/>
              </a:spcBef>
              <a:spcAft>
                <a:spcPts val="300"/>
              </a:spcAft>
              <a:defRPr sz="1800">
                <a:solidFill>
                  <a:schemeClr val="tx1">
                    <a:lumMod val="65000"/>
                    <a:lumOff val="35000"/>
                  </a:schemeClr>
                </a:solidFill>
                <a:latin typeface="Arial" charset="0"/>
                <a:ea typeface="Arial" charset="0"/>
                <a:cs typeface="Arial" charset="0"/>
              </a:defRPr>
            </a:lvl4pPr>
            <a:lvl5pPr>
              <a:spcBef>
                <a:spcPts val="800"/>
              </a:spcBef>
              <a:spcAft>
                <a:spcPts val="300"/>
              </a:spcAft>
              <a:defRPr sz="1800">
                <a:solidFill>
                  <a:schemeClr val="tx1">
                    <a:lumMod val="65000"/>
                    <a:lumOff val="35000"/>
                  </a:schemeClr>
                </a:solidFill>
                <a:latin typeface="Arial" charset="0"/>
                <a:ea typeface="Arial" charset="0"/>
                <a:cs typeface="Arial"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Date Placeholder 3"/>
          <p:cNvSpPr>
            <a:spLocks noGrp="1"/>
          </p:cNvSpPr>
          <p:nvPr>
            <p:ph type="dt" sz="half" idx="10"/>
          </p:nvPr>
        </p:nvSpPr>
        <p:spPr/>
        <p:txBody>
          <a:bodyPr/>
          <a:lstStyle>
            <a:lvl1pPr>
              <a:defRPr b="0" i="0">
                <a:latin typeface="Arial" charset="0"/>
                <a:ea typeface="Arial" charset="0"/>
                <a:cs typeface="Arial" charset="0"/>
              </a:defRPr>
            </a:lvl1pPr>
          </a:lstStyle>
          <a:p>
            <a:endParaRPr lang="en-US"/>
          </a:p>
        </p:txBody>
      </p:sp>
      <p:sp>
        <p:nvSpPr>
          <p:cNvPr id="5" name="Footer Placeholder 4"/>
          <p:cNvSpPr>
            <a:spLocks noGrp="1"/>
          </p:cNvSpPr>
          <p:nvPr>
            <p:ph type="ftr" sz="quarter" idx="11"/>
          </p:nvPr>
        </p:nvSpPr>
        <p:spPr/>
        <p:txBody>
          <a:bodyPr/>
          <a:lstStyle>
            <a:lvl1pPr>
              <a:defRPr b="0" i="0">
                <a:latin typeface="Arial" charset="0"/>
                <a:ea typeface="Arial" charset="0"/>
                <a:cs typeface="Arial" charset="0"/>
              </a:defRPr>
            </a:lvl1pPr>
          </a:lstStyle>
          <a:p>
            <a:r>
              <a:rPr lang="nb-NO"/>
              <a:t>GRA Flagship Update, September 2024</a:t>
            </a:r>
            <a:endParaRPr lang="en-US"/>
          </a:p>
        </p:txBody>
      </p:sp>
      <p:sp>
        <p:nvSpPr>
          <p:cNvPr id="6" name="Slide Number Placeholder 5"/>
          <p:cNvSpPr>
            <a:spLocks noGrp="1"/>
          </p:cNvSpPr>
          <p:nvPr>
            <p:ph type="sldNum" sz="quarter" idx="12"/>
          </p:nvPr>
        </p:nvSpPr>
        <p:spPr/>
        <p:txBody>
          <a:bodyPr/>
          <a:lstStyle>
            <a:lvl1pPr>
              <a:defRPr b="0" i="0">
                <a:latin typeface="Arial" charset="0"/>
                <a:ea typeface="Arial" charset="0"/>
                <a:cs typeface="Arial" charset="0"/>
              </a:defRPr>
            </a:lvl1pPr>
          </a:lstStyle>
          <a:p>
            <a:fld id="{08FB57EA-8FA2-0342-BA9B-D993FE34D435}" type="slidenum">
              <a:rPr lang="en-US" smtClean="0"/>
              <a:pPr/>
              <a:t>‹Nº›</a:t>
            </a:fld>
            <a:endParaRPr lang="en-US" dirty="0"/>
          </a:p>
        </p:txBody>
      </p:sp>
    </p:spTree>
    <p:extLst>
      <p:ext uri="{BB962C8B-B14F-4D97-AF65-F5344CB8AC3E}">
        <p14:creationId xmlns:p14="http://schemas.microsoft.com/office/powerpoint/2010/main" val="204304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15364" t="16" r="25233" b="1246"/>
          <a:stretch/>
        </p:blipFill>
        <p:spPr>
          <a:xfrm>
            <a:off x="-2" y="0"/>
            <a:ext cx="12168000" cy="6840000"/>
          </a:xfrm>
          <a:prstGeom prst="rect">
            <a:avLst/>
          </a:prstGeom>
          <a:solidFill>
            <a:srgbClr val="006699">
              <a:alpha val="49000"/>
            </a:srgbClr>
          </a:solidFill>
        </p:spPr>
      </p:pic>
      <p:sp>
        <p:nvSpPr>
          <p:cNvPr id="10" name="Rectangle 9"/>
          <p:cNvSpPr/>
          <p:nvPr userDrawn="1"/>
        </p:nvSpPr>
        <p:spPr>
          <a:xfrm>
            <a:off x="0" y="-9315"/>
            <a:ext cx="12167998" cy="6867315"/>
          </a:xfrm>
          <a:prstGeom prst="rect">
            <a:avLst/>
          </a:prstGeom>
          <a:gradFill>
            <a:gsLst>
              <a:gs pos="35000">
                <a:srgbClr val="5A93AB">
                  <a:alpha val="76000"/>
                </a:srgbClr>
              </a:gs>
              <a:gs pos="98000">
                <a:srgbClr val="346681">
                  <a:alpha val="94000"/>
                </a:srgbClr>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hasCustomPrompt="1"/>
          </p:nvPr>
        </p:nvSpPr>
        <p:spPr>
          <a:xfrm>
            <a:off x="831851" y="1709742"/>
            <a:ext cx="10515600" cy="2613025"/>
          </a:xfrm>
        </p:spPr>
        <p:txBody>
          <a:bodyPr anchor="b">
            <a:normAutofit/>
          </a:bodyPr>
          <a:lstStyle>
            <a:lvl1pPr>
              <a:defRPr sz="36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Text Placeholder 2"/>
          <p:cNvSpPr>
            <a:spLocks noGrp="1"/>
          </p:cNvSpPr>
          <p:nvPr>
            <p:ph type="body" idx="1"/>
          </p:nvPr>
        </p:nvSpPr>
        <p:spPr>
          <a:xfrm>
            <a:off x="831851" y="4648526"/>
            <a:ext cx="10515600" cy="1441128"/>
          </a:xfrm>
        </p:spPr>
        <p:txBody>
          <a:bodyPr/>
          <a:lstStyle>
            <a:lvl1pPr marL="0" indent="0">
              <a:buNone/>
              <a:defRPr sz="2400">
                <a:solidFill>
                  <a:schemeClr val="bg1"/>
                </a:solidFill>
                <a:latin typeface="Arial" charset="0"/>
                <a:ea typeface="Arial" charset="0"/>
                <a:cs typeface="Arial" charset="0"/>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AU" dirty="0"/>
              <a:t>Click to edit Master text styles</a:t>
            </a:r>
          </a:p>
        </p:txBody>
      </p:sp>
      <p:sp>
        <p:nvSpPr>
          <p:cNvPr id="6" name="Slide Number Placeholder 5"/>
          <p:cNvSpPr>
            <a:spLocks noGrp="1"/>
          </p:cNvSpPr>
          <p:nvPr>
            <p:ph type="sldNum" sz="quarter" idx="12"/>
          </p:nvPr>
        </p:nvSpPr>
        <p:spPr/>
        <p:txBody>
          <a:bodyPr/>
          <a:lstStyle>
            <a:lvl1pPr>
              <a:defRPr>
                <a:solidFill>
                  <a:schemeClr val="bg1"/>
                </a:solidFill>
                <a:latin typeface="Arial" charset="0"/>
                <a:ea typeface="Arial" charset="0"/>
                <a:cs typeface="Arial" charset="0"/>
              </a:defRPr>
            </a:lvl1pPr>
          </a:lstStyle>
          <a:p>
            <a:fld id="{08FB57EA-8FA2-0342-BA9B-D993FE34D435}" type="slidenum">
              <a:rPr lang="en-US" smtClean="0"/>
              <a:pPr/>
              <a:t>‹Nº›</a:t>
            </a:fld>
            <a:endParaRPr lang="en-US" dirty="0"/>
          </a:p>
        </p:txBody>
      </p:sp>
      <p:cxnSp>
        <p:nvCxnSpPr>
          <p:cNvPr id="8" name="Straight Connector 7"/>
          <p:cNvCxnSpPr/>
          <p:nvPr userDrawn="1"/>
        </p:nvCxnSpPr>
        <p:spPr>
          <a:xfrm>
            <a:off x="831851" y="4485646"/>
            <a:ext cx="10515600" cy="1"/>
          </a:xfrm>
          <a:prstGeom prst="line">
            <a:avLst/>
          </a:prstGeom>
          <a:ln w="19050">
            <a:solidFill>
              <a:schemeClr val="bg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090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28653"/>
            <a:ext cx="10515600" cy="1047751"/>
          </a:xfrm>
        </p:spPr>
        <p:txBody>
          <a:bodyPr>
            <a:normAutofit/>
          </a:bodyPr>
          <a:lstStyle>
            <a:lvl1pPr>
              <a:defRPr sz="3200" b="1" i="0">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Content Placeholder 2"/>
          <p:cNvSpPr>
            <a:spLocks noGrp="1"/>
          </p:cNvSpPr>
          <p:nvPr>
            <p:ph sz="half" idx="1"/>
          </p:nvPr>
        </p:nvSpPr>
        <p:spPr>
          <a:xfrm>
            <a:off x="838200" y="2055811"/>
            <a:ext cx="5181600" cy="4121151"/>
          </a:xfrm>
        </p:spPr>
        <p:txBody>
          <a:bodyPr>
            <a:normAutofit/>
          </a:bodyPr>
          <a:lstStyle>
            <a:lvl1pPr marL="0" indent="0">
              <a:spcBef>
                <a:spcPts val="800"/>
              </a:spcBef>
              <a:spcAft>
                <a:spcPts val="300"/>
              </a:spcAft>
              <a:buNone/>
              <a:defRPr sz="2000">
                <a:latin typeface="Arial" charset="0"/>
                <a:ea typeface="Arial" charset="0"/>
                <a:cs typeface="Arial" charset="0"/>
              </a:defRPr>
            </a:lvl1pPr>
            <a:lvl2pPr>
              <a:spcBef>
                <a:spcPts val="800"/>
              </a:spcBef>
              <a:spcAft>
                <a:spcPts val="300"/>
              </a:spcAft>
              <a:defRPr sz="1800">
                <a:latin typeface="Arial" charset="0"/>
                <a:ea typeface="Arial" charset="0"/>
                <a:cs typeface="Arial" charset="0"/>
              </a:defRPr>
            </a:lvl2pPr>
            <a:lvl3pPr>
              <a:spcBef>
                <a:spcPts val="800"/>
              </a:spcBef>
              <a:spcAft>
                <a:spcPts val="300"/>
              </a:spcAft>
              <a:defRPr sz="1800">
                <a:solidFill>
                  <a:schemeClr val="tx1">
                    <a:lumMod val="65000"/>
                    <a:lumOff val="35000"/>
                  </a:schemeClr>
                </a:solidFill>
                <a:latin typeface="Arial" charset="0"/>
                <a:ea typeface="Arial" charset="0"/>
                <a:cs typeface="Arial" charset="0"/>
              </a:defRPr>
            </a:lvl3pPr>
            <a:lvl4pPr>
              <a:spcBef>
                <a:spcPts val="800"/>
              </a:spcBef>
              <a:spcAft>
                <a:spcPts val="300"/>
              </a:spcAft>
              <a:defRPr sz="1800">
                <a:solidFill>
                  <a:schemeClr val="tx1">
                    <a:lumMod val="65000"/>
                    <a:lumOff val="35000"/>
                  </a:schemeClr>
                </a:solidFill>
                <a:latin typeface="Arial" charset="0"/>
                <a:ea typeface="Arial" charset="0"/>
                <a:cs typeface="Arial" charset="0"/>
              </a:defRPr>
            </a:lvl4pPr>
            <a:lvl5pPr>
              <a:spcBef>
                <a:spcPts val="800"/>
              </a:spcBef>
              <a:spcAft>
                <a:spcPts val="300"/>
              </a:spcAft>
              <a:defRPr sz="1800">
                <a:solidFill>
                  <a:schemeClr val="tx1">
                    <a:lumMod val="65000"/>
                    <a:lumOff val="35000"/>
                  </a:schemeClr>
                </a:solidFill>
                <a:latin typeface="Arial" charset="0"/>
                <a:ea typeface="Arial" charset="0"/>
                <a:cs typeface="Arial"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Content Placeholder 3"/>
          <p:cNvSpPr>
            <a:spLocks noGrp="1"/>
          </p:cNvSpPr>
          <p:nvPr>
            <p:ph sz="half" idx="2"/>
          </p:nvPr>
        </p:nvSpPr>
        <p:spPr>
          <a:xfrm>
            <a:off x="6172200" y="2055811"/>
            <a:ext cx="5181600" cy="4121151"/>
          </a:xfrm>
        </p:spPr>
        <p:txBody>
          <a:bodyPr>
            <a:normAutofit/>
          </a:bodyPr>
          <a:lstStyle>
            <a:lvl1pPr marL="0" indent="0">
              <a:spcBef>
                <a:spcPts val="800"/>
              </a:spcBef>
              <a:spcAft>
                <a:spcPts val="300"/>
              </a:spcAft>
              <a:buNone/>
              <a:defRPr sz="2000">
                <a:latin typeface="Arial" charset="0"/>
                <a:ea typeface="Arial" charset="0"/>
                <a:cs typeface="Arial" charset="0"/>
              </a:defRPr>
            </a:lvl1pPr>
            <a:lvl2pPr>
              <a:spcBef>
                <a:spcPts val="800"/>
              </a:spcBef>
              <a:spcAft>
                <a:spcPts val="300"/>
              </a:spcAft>
              <a:defRPr sz="1800">
                <a:latin typeface="Arial" charset="0"/>
                <a:ea typeface="Arial" charset="0"/>
                <a:cs typeface="Arial" charset="0"/>
              </a:defRPr>
            </a:lvl2pPr>
            <a:lvl3pPr>
              <a:spcBef>
                <a:spcPts val="800"/>
              </a:spcBef>
              <a:spcAft>
                <a:spcPts val="300"/>
              </a:spcAft>
              <a:defRPr sz="1800">
                <a:solidFill>
                  <a:schemeClr val="tx1">
                    <a:lumMod val="65000"/>
                    <a:lumOff val="35000"/>
                  </a:schemeClr>
                </a:solidFill>
                <a:latin typeface="Arial" charset="0"/>
                <a:ea typeface="Arial" charset="0"/>
                <a:cs typeface="Arial" charset="0"/>
              </a:defRPr>
            </a:lvl3pPr>
            <a:lvl4pPr>
              <a:spcBef>
                <a:spcPts val="800"/>
              </a:spcBef>
              <a:spcAft>
                <a:spcPts val="300"/>
              </a:spcAft>
              <a:defRPr sz="1800">
                <a:solidFill>
                  <a:schemeClr val="tx1">
                    <a:lumMod val="65000"/>
                    <a:lumOff val="35000"/>
                  </a:schemeClr>
                </a:solidFill>
                <a:latin typeface="Arial" charset="0"/>
                <a:ea typeface="Arial" charset="0"/>
                <a:cs typeface="Arial" charset="0"/>
              </a:defRPr>
            </a:lvl4pPr>
            <a:lvl5pPr>
              <a:spcBef>
                <a:spcPts val="800"/>
              </a:spcBef>
              <a:spcAft>
                <a:spcPts val="300"/>
              </a:spcAft>
              <a:defRPr sz="1800">
                <a:solidFill>
                  <a:schemeClr val="tx1">
                    <a:lumMod val="65000"/>
                    <a:lumOff val="35000"/>
                  </a:schemeClr>
                </a:solidFill>
                <a:latin typeface="Arial" charset="0"/>
                <a:ea typeface="Arial" charset="0"/>
                <a:cs typeface="Arial"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5" name="Date Placeholder 4"/>
          <p:cNvSpPr>
            <a:spLocks noGrp="1"/>
          </p:cNvSpPr>
          <p:nvPr>
            <p:ph type="dt" sz="half" idx="10"/>
          </p:nvPr>
        </p:nvSpPr>
        <p:spPr/>
        <p:txBody>
          <a:bodyPr/>
          <a:lstStyle>
            <a:lvl1pPr>
              <a:defRPr>
                <a:latin typeface="Arial" charset="0"/>
                <a:ea typeface="Arial" charset="0"/>
                <a:cs typeface="Arial" charset="0"/>
              </a:defRPr>
            </a:lvl1pPr>
          </a:lstStyle>
          <a:p>
            <a:endParaRPr lang="en-US"/>
          </a:p>
        </p:txBody>
      </p:sp>
      <p:sp>
        <p:nvSpPr>
          <p:cNvPr id="6" name="Footer Placeholder 5"/>
          <p:cNvSpPr>
            <a:spLocks noGrp="1"/>
          </p:cNvSpPr>
          <p:nvPr>
            <p:ph type="ftr" sz="quarter" idx="11"/>
          </p:nvPr>
        </p:nvSpPr>
        <p:spPr/>
        <p:txBody>
          <a:bodyPr/>
          <a:lstStyle>
            <a:lvl1pPr>
              <a:defRPr>
                <a:latin typeface="Arial" charset="0"/>
                <a:ea typeface="Arial" charset="0"/>
                <a:cs typeface="Arial" charset="0"/>
              </a:defRPr>
            </a:lvl1pPr>
          </a:lstStyle>
          <a:p>
            <a:r>
              <a:rPr lang="nb-NO"/>
              <a:t>GRA Flagship Update, September 2024</a:t>
            </a:r>
            <a:endParaRPr lang="en-US"/>
          </a:p>
        </p:txBody>
      </p:sp>
      <p:sp>
        <p:nvSpPr>
          <p:cNvPr id="7" name="Slide Number Placeholder 6"/>
          <p:cNvSpPr>
            <a:spLocks noGrp="1"/>
          </p:cNvSpPr>
          <p:nvPr>
            <p:ph type="sldNum" sz="quarter" idx="12"/>
          </p:nvPr>
        </p:nvSpPr>
        <p:spPr/>
        <p:txBody>
          <a:bodyPr/>
          <a:lstStyle>
            <a:lvl1pPr>
              <a:defRPr>
                <a:latin typeface="Arial" charset="0"/>
                <a:ea typeface="Arial" charset="0"/>
                <a:cs typeface="Arial" charset="0"/>
              </a:defRPr>
            </a:lvl1pPr>
          </a:lstStyle>
          <a:p>
            <a:fld id="{08FB57EA-8FA2-0342-BA9B-D993FE34D435}" type="slidenum">
              <a:rPr lang="en-US" smtClean="0"/>
              <a:pPr/>
              <a:t>‹Nº›</a:t>
            </a:fld>
            <a:endParaRPr lang="en-US"/>
          </a:p>
        </p:txBody>
      </p:sp>
    </p:spTree>
    <p:extLst>
      <p:ext uri="{BB962C8B-B14F-4D97-AF65-F5344CB8AC3E}">
        <p14:creationId xmlns:p14="http://schemas.microsoft.com/office/powerpoint/2010/main" val="121921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631502"/>
            <a:ext cx="10515600" cy="1049665"/>
          </a:xfrm>
        </p:spPr>
        <p:txBody>
          <a:bodyPr>
            <a:normAutofit/>
          </a:bodyPr>
          <a:lstStyle>
            <a:lvl1pPr>
              <a:defRPr sz="32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Text Placeholder 2"/>
          <p:cNvSpPr>
            <a:spLocks noGrp="1"/>
          </p:cNvSpPr>
          <p:nvPr>
            <p:ph type="body" idx="1"/>
          </p:nvPr>
        </p:nvSpPr>
        <p:spPr>
          <a:xfrm>
            <a:off x="839789" y="2014539"/>
            <a:ext cx="5157787" cy="433387"/>
          </a:xfrm>
        </p:spPr>
        <p:txBody>
          <a:bodyPr anchor="b">
            <a:normAutofit/>
          </a:bodyPr>
          <a:lstStyle>
            <a:lvl1pPr marL="0" indent="0">
              <a:buNone/>
              <a:defRPr sz="2000" b="0">
                <a:latin typeface="Arial" charset="0"/>
                <a:ea typeface="Arial" charset="0"/>
                <a:cs typeface="Arial"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AU" dirty="0"/>
              <a:t>Click to edit Master text styles</a:t>
            </a:r>
          </a:p>
        </p:txBody>
      </p:sp>
      <p:sp>
        <p:nvSpPr>
          <p:cNvPr id="4" name="Content Placeholder 3"/>
          <p:cNvSpPr>
            <a:spLocks noGrp="1"/>
          </p:cNvSpPr>
          <p:nvPr>
            <p:ph sz="half" idx="2"/>
          </p:nvPr>
        </p:nvSpPr>
        <p:spPr>
          <a:xfrm>
            <a:off x="839789" y="2673679"/>
            <a:ext cx="5157787" cy="3458835"/>
          </a:xfrm>
        </p:spPr>
        <p:txBody>
          <a:bodyPr>
            <a:normAutofit/>
          </a:bodyPr>
          <a:lstStyle>
            <a:lvl1pPr>
              <a:defRPr sz="1800" b="0">
                <a:latin typeface="Arial" charset="0"/>
                <a:ea typeface="Arial" charset="0"/>
                <a:cs typeface="Arial" charset="0"/>
              </a:defRPr>
            </a:lvl1pPr>
            <a:lvl2pPr>
              <a:defRPr sz="1800" b="0">
                <a:solidFill>
                  <a:schemeClr val="tx1">
                    <a:lumMod val="50000"/>
                    <a:lumOff val="50000"/>
                  </a:schemeClr>
                </a:solidFill>
                <a:latin typeface="Arial" charset="0"/>
                <a:ea typeface="Arial" charset="0"/>
                <a:cs typeface="Arial" charset="0"/>
              </a:defRPr>
            </a:lvl2pPr>
            <a:lvl3pPr>
              <a:defRPr sz="1800" b="0">
                <a:solidFill>
                  <a:schemeClr val="tx1">
                    <a:lumMod val="50000"/>
                    <a:lumOff val="50000"/>
                  </a:schemeClr>
                </a:solidFill>
                <a:latin typeface="Arial" charset="0"/>
                <a:ea typeface="Arial" charset="0"/>
                <a:cs typeface="Arial" charset="0"/>
              </a:defRPr>
            </a:lvl3pPr>
            <a:lvl4pPr>
              <a:defRPr sz="1800" b="0">
                <a:solidFill>
                  <a:schemeClr val="tx1">
                    <a:lumMod val="50000"/>
                    <a:lumOff val="50000"/>
                  </a:schemeClr>
                </a:solidFill>
                <a:latin typeface="Arial" charset="0"/>
                <a:ea typeface="Arial" charset="0"/>
                <a:cs typeface="Arial" charset="0"/>
              </a:defRPr>
            </a:lvl4pPr>
            <a:lvl5pPr>
              <a:defRPr sz="1800" b="0">
                <a:solidFill>
                  <a:schemeClr val="tx1">
                    <a:lumMod val="50000"/>
                    <a:lumOff val="50000"/>
                  </a:schemeClr>
                </a:solidFill>
                <a:latin typeface="Arial" charset="0"/>
                <a:ea typeface="Arial" charset="0"/>
                <a:cs typeface="Arial"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5" name="Text Placeholder 4"/>
          <p:cNvSpPr>
            <a:spLocks noGrp="1"/>
          </p:cNvSpPr>
          <p:nvPr>
            <p:ph type="body" sz="quarter" idx="3"/>
          </p:nvPr>
        </p:nvSpPr>
        <p:spPr>
          <a:xfrm>
            <a:off x="6172202" y="2014535"/>
            <a:ext cx="5183188" cy="433388"/>
          </a:xfrm>
        </p:spPr>
        <p:txBody>
          <a:bodyPr anchor="b">
            <a:normAutofit/>
          </a:bodyPr>
          <a:lstStyle>
            <a:lvl1pPr marL="0" indent="0">
              <a:buNone/>
              <a:defRPr sz="2000" b="0">
                <a:latin typeface="Arial" charset="0"/>
                <a:ea typeface="Arial" charset="0"/>
                <a:cs typeface="Arial"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72202" y="2673679"/>
            <a:ext cx="5183188" cy="3458835"/>
          </a:xfrm>
        </p:spPr>
        <p:txBody>
          <a:bodyPr>
            <a:normAutofit/>
          </a:bodyPr>
          <a:lstStyle>
            <a:lvl1pPr>
              <a:defRPr sz="1800" b="0">
                <a:latin typeface="Arial" charset="0"/>
                <a:ea typeface="Arial" charset="0"/>
                <a:cs typeface="Arial" charset="0"/>
              </a:defRPr>
            </a:lvl1pPr>
            <a:lvl2pPr>
              <a:defRPr sz="1800" b="0">
                <a:solidFill>
                  <a:schemeClr val="tx1">
                    <a:lumMod val="50000"/>
                    <a:lumOff val="50000"/>
                  </a:schemeClr>
                </a:solidFill>
                <a:latin typeface="Arial" charset="0"/>
                <a:ea typeface="Arial" charset="0"/>
                <a:cs typeface="Arial" charset="0"/>
              </a:defRPr>
            </a:lvl2pPr>
            <a:lvl3pPr>
              <a:defRPr sz="1800" b="0">
                <a:solidFill>
                  <a:schemeClr val="tx1">
                    <a:lumMod val="50000"/>
                    <a:lumOff val="50000"/>
                  </a:schemeClr>
                </a:solidFill>
                <a:latin typeface="Arial" charset="0"/>
                <a:ea typeface="Arial" charset="0"/>
                <a:cs typeface="Arial" charset="0"/>
              </a:defRPr>
            </a:lvl3pPr>
            <a:lvl4pPr>
              <a:defRPr sz="1800" b="0">
                <a:solidFill>
                  <a:schemeClr val="tx1">
                    <a:lumMod val="50000"/>
                    <a:lumOff val="50000"/>
                  </a:schemeClr>
                </a:solidFill>
                <a:latin typeface="Arial" charset="0"/>
                <a:ea typeface="Arial" charset="0"/>
                <a:cs typeface="Arial" charset="0"/>
              </a:defRPr>
            </a:lvl4pPr>
            <a:lvl5pPr>
              <a:defRPr sz="1800" b="0">
                <a:solidFill>
                  <a:schemeClr val="tx1">
                    <a:lumMod val="50000"/>
                    <a:lumOff val="50000"/>
                  </a:schemeClr>
                </a:solidFill>
                <a:latin typeface="Arial" charset="0"/>
                <a:ea typeface="Arial" charset="0"/>
                <a:cs typeface="Arial"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nb-NO"/>
              <a:t>GRA Flagship Update, September 2024</a:t>
            </a:r>
            <a:endParaRPr lang="en-US"/>
          </a:p>
        </p:txBody>
      </p:sp>
      <p:sp>
        <p:nvSpPr>
          <p:cNvPr id="9" name="Slide Number Placeholder 8"/>
          <p:cNvSpPr>
            <a:spLocks noGrp="1"/>
          </p:cNvSpPr>
          <p:nvPr>
            <p:ph type="sldNum" sz="quarter" idx="12"/>
          </p:nvPr>
        </p:nvSpPr>
        <p:spPr/>
        <p:txBody>
          <a:bodyPr/>
          <a:lstStyle/>
          <a:p>
            <a:fld id="{08FB57EA-8FA2-0342-BA9B-D993FE34D435}" type="slidenum">
              <a:rPr lang="en-US" smtClean="0"/>
              <a:t>‹Nº›</a:t>
            </a:fld>
            <a:endParaRPr lang="en-US"/>
          </a:p>
        </p:txBody>
      </p:sp>
    </p:spTree>
    <p:extLst>
      <p:ext uri="{BB962C8B-B14F-4D97-AF65-F5344CB8AC3E}">
        <p14:creationId xmlns:p14="http://schemas.microsoft.com/office/powerpoint/2010/main" val="13544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57229"/>
            <a:ext cx="10515600" cy="1033463"/>
          </a:xfrm>
        </p:spPr>
        <p:txBody>
          <a:bodyPr>
            <a:normAutofit/>
          </a:bodyPr>
          <a:lstStyle>
            <a:lvl1pPr>
              <a:defRPr sz="32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Date Placeholder 2"/>
          <p:cNvSpPr>
            <a:spLocks noGrp="1"/>
          </p:cNvSpPr>
          <p:nvPr>
            <p:ph type="dt" sz="half" idx="10"/>
          </p:nvPr>
        </p:nvSpPr>
        <p:spPr/>
        <p:txBody>
          <a:bodyPr/>
          <a:lstStyle>
            <a:lvl1pPr>
              <a:defRPr b="0" i="0">
                <a:latin typeface="Arial" charset="0"/>
                <a:ea typeface="Arial" charset="0"/>
                <a:cs typeface="Arial" charset="0"/>
              </a:defRPr>
            </a:lvl1pPr>
          </a:lstStyle>
          <a:p>
            <a:endParaRPr lang="en-US"/>
          </a:p>
        </p:txBody>
      </p:sp>
      <p:sp>
        <p:nvSpPr>
          <p:cNvPr id="4" name="Footer Placeholder 3"/>
          <p:cNvSpPr>
            <a:spLocks noGrp="1"/>
          </p:cNvSpPr>
          <p:nvPr>
            <p:ph type="ftr" sz="quarter" idx="11"/>
          </p:nvPr>
        </p:nvSpPr>
        <p:spPr/>
        <p:txBody>
          <a:bodyPr/>
          <a:lstStyle>
            <a:lvl1pPr>
              <a:defRPr b="0" i="0">
                <a:latin typeface="Arial" charset="0"/>
                <a:ea typeface="Arial" charset="0"/>
                <a:cs typeface="Arial" charset="0"/>
              </a:defRPr>
            </a:lvl1pPr>
          </a:lstStyle>
          <a:p>
            <a:r>
              <a:rPr lang="nb-NO"/>
              <a:t>GRA Flagship Update, September 2024</a:t>
            </a:r>
            <a:endParaRPr lang="en-US"/>
          </a:p>
        </p:txBody>
      </p:sp>
      <p:sp>
        <p:nvSpPr>
          <p:cNvPr id="5" name="Slide Number Placeholder 4"/>
          <p:cNvSpPr>
            <a:spLocks noGrp="1"/>
          </p:cNvSpPr>
          <p:nvPr>
            <p:ph type="sldNum" sz="quarter" idx="12"/>
          </p:nvPr>
        </p:nvSpPr>
        <p:spPr/>
        <p:txBody>
          <a:bodyPr/>
          <a:lstStyle>
            <a:lvl1pPr>
              <a:defRPr b="0" i="0">
                <a:latin typeface="Arial" charset="0"/>
                <a:ea typeface="Arial" charset="0"/>
                <a:cs typeface="Arial" charset="0"/>
              </a:defRPr>
            </a:lvl1pPr>
          </a:lstStyle>
          <a:p>
            <a:fld id="{08FB57EA-8FA2-0342-BA9B-D993FE34D435}" type="slidenum">
              <a:rPr lang="en-US" smtClean="0"/>
              <a:pPr/>
              <a:t>‹Nº›</a:t>
            </a:fld>
            <a:endParaRPr lang="en-US"/>
          </a:p>
        </p:txBody>
      </p:sp>
    </p:spTree>
    <p:extLst>
      <p:ext uri="{BB962C8B-B14F-4D97-AF65-F5344CB8AC3E}">
        <p14:creationId xmlns:p14="http://schemas.microsoft.com/office/powerpoint/2010/main" val="10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0" i="0">
                <a:latin typeface="Arial" charset="0"/>
                <a:ea typeface="Arial" charset="0"/>
                <a:cs typeface="Arial" charset="0"/>
              </a:defRPr>
            </a:lvl1pPr>
          </a:lstStyle>
          <a:p>
            <a:endParaRPr lang="en-US"/>
          </a:p>
        </p:txBody>
      </p:sp>
      <p:sp>
        <p:nvSpPr>
          <p:cNvPr id="3" name="Footer Placeholder 2"/>
          <p:cNvSpPr>
            <a:spLocks noGrp="1"/>
          </p:cNvSpPr>
          <p:nvPr>
            <p:ph type="ftr" sz="quarter" idx="11"/>
          </p:nvPr>
        </p:nvSpPr>
        <p:spPr/>
        <p:txBody>
          <a:bodyPr/>
          <a:lstStyle>
            <a:lvl1pPr>
              <a:defRPr b="0" i="0">
                <a:latin typeface="Arial" charset="0"/>
                <a:ea typeface="Arial" charset="0"/>
                <a:cs typeface="Arial" charset="0"/>
              </a:defRPr>
            </a:lvl1pPr>
          </a:lstStyle>
          <a:p>
            <a:r>
              <a:rPr lang="nb-NO"/>
              <a:t>GRA Flagship Update, September 2024</a:t>
            </a:r>
            <a:endParaRPr lang="en-US"/>
          </a:p>
        </p:txBody>
      </p:sp>
      <p:sp>
        <p:nvSpPr>
          <p:cNvPr id="4" name="Slide Number Placeholder 3"/>
          <p:cNvSpPr>
            <a:spLocks noGrp="1"/>
          </p:cNvSpPr>
          <p:nvPr>
            <p:ph type="sldNum" sz="quarter" idx="12"/>
          </p:nvPr>
        </p:nvSpPr>
        <p:spPr/>
        <p:txBody>
          <a:bodyPr/>
          <a:lstStyle>
            <a:lvl1pPr>
              <a:defRPr b="0" i="0">
                <a:latin typeface="Arial" charset="0"/>
                <a:ea typeface="Arial" charset="0"/>
                <a:cs typeface="Arial" charset="0"/>
              </a:defRPr>
            </a:lvl1pPr>
          </a:lstStyle>
          <a:p>
            <a:fld id="{08FB57EA-8FA2-0342-BA9B-D993FE34D435}" type="slidenum">
              <a:rPr lang="en-US" smtClean="0"/>
              <a:pPr/>
              <a:t>‹Nº›</a:t>
            </a:fld>
            <a:endParaRPr lang="en-US"/>
          </a:p>
        </p:txBody>
      </p:sp>
    </p:spTree>
    <p:extLst>
      <p:ext uri="{BB962C8B-B14F-4D97-AF65-F5344CB8AC3E}">
        <p14:creationId xmlns:p14="http://schemas.microsoft.com/office/powerpoint/2010/main" val="155753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2128836"/>
            <a:ext cx="6172200" cy="3689350"/>
          </a:xfrm>
        </p:spPr>
        <p:txBody>
          <a:bodyPr>
            <a:normAutofit/>
          </a:bodyPr>
          <a:lstStyle>
            <a:lvl1pPr marL="0" indent="0">
              <a:buNone/>
              <a:defRPr sz="2000" b="0" i="0">
                <a:latin typeface="Arial" charset="0"/>
                <a:ea typeface="Arial" charset="0"/>
                <a:cs typeface="Arial" charset="0"/>
              </a:defRPr>
            </a:lvl1pPr>
            <a:lvl2pPr>
              <a:defRPr sz="1800" b="0" i="0">
                <a:latin typeface="Arial" charset="0"/>
                <a:ea typeface="Arial" charset="0"/>
                <a:cs typeface="Arial" charset="0"/>
              </a:defRPr>
            </a:lvl2pPr>
            <a:lvl3pPr>
              <a:defRPr sz="1800" b="0" i="0">
                <a:solidFill>
                  <a:schemeClr val="tx1">
                    <a:lumMod val="65000"/>
                    <a:lumOff val="35000"/>
                  </a:schemeClr>
                </a:solidFill>
                <a:latin typeface="Arial" charset="0"/>
                <a:ea typeface="Arial" charset="0"/>
                <a:cs typeface="Arial" charset="0"/>
              </a:defRPr>
            </a:lvl3pPr>
            <a:lvl4pPr>
              <a:defRPr sz="1800" b="0" i="0">
                <a:solidFill>
                  <a:schemeClr val="tx1">
                    <a:lumMod val="65000"/>
                    <a:lumOff val="35000"/>
                  </a:schemeClr>
                </a:solidFill>
                <a:latin typeface="Arial" charset="0"/>
                <a:ea typeface="Arial" charset="0"/>
                <a:cs typeface="Arial" charset="0"/>
              </a:defRPr>
            </a:lvl4pPr>
            <a:lvl5pPr>
              <a:defRPr sz="1800" b="0" i="0">
                <a:solidFill>
                  <a:schemeClr val="tx1">
                    <a:lumMod val="65000"/>
                    <a:lumOff val="35000"/>
                  </a:schemeClr>
                </a:solidFill>
                <a:latin typeface="Arial" charset="0"/>
                <a:ea typeface="Arial" charset="0"/>
                <a:cs typeface="Arial" charset="0"/>
              </a:defRPr>
            </a:lvl5pPr>
            <a:lvl6pPr>
              <a:defRPr sz="2000"/>
            </a:lvl6pPr>
            <a:lvl7pPr>
              <a:defRPr sz="2000"/>
            </a:lvl7pPr>
            <a:lvl8pPr>
              <a:defRPr sz="2000"/>
            </a:lvl8pPr>
            <a:lvl9pPr>
              <a:defRPr sz="20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Text Placeholder 3"/>
          <p:cNvSpPr>
            <a:spLocks noGrp="1"/>
          </p:cNvSpPr>
          <p:nvPr>
            <p:ph type="body" sz="half" idx="2"/>
          </p:nvPr>
        </p:nvSpPr>
        <p:spPr>
          <a:xfrm>
            <a:off x="839788" y="2128835"/>
            <a:ext cx="3932237" cy="3750469"/>
          </a:xfrm>
        </p:spPr>
        <p:txBody>
          <a:bodyPr>
            <a:normAutofit/>
          </a:bodyPr>
          <a:lstStyle>
            <a:lvl1pPr marL="0" indent="0">
              <a:buNone/>
              <a:defRPr sz="2000" b="0" i="0">
                <a:latin typeface="Arial" charset="0"/>
                <a:ea typeface="Arial" charset="0"/>
                <a:cs typeface="Arial" charset="0"/>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AU" dirty="0"/>
              <a:t>Click to edit Master text styles</a:t>
            </a:r>
          </a:p>
        </p:txBody>
      </p:sp>
      <p:sp>
        <p:nvSpPr>
          <p:cNvPr id="5" name="Date Placeholder 4"/>
          <p:cNvSpPr>
            <a:spLocks noGrp="1"/>
          </p:cNvSpPr>
          <p:nvPr>
            <p:ph type="dt" sz="half" idx="10"/>
          </p:nvPr>
        </p:nvSpPr>
        <p:spPr/>
        <p:txBody>
          <a:bodyPr/>
          <a:lstStyle>
            <a:lvl1pPr>
              <a:defRPr>
                <a:latin typeface="Arial" charset="0"/>
                <a:ea typeface="Arial" charset="0"/>
                <a:cs typeface="Arial" charset="0"/>
              </a:defRPr>
            </a:lvl1pPr>
          </a:lstStyle>
          <a:p>
            <a:endParaRPr lang="en-US"/>
          </a:p>
        </p:txBody>
      </p:sp>
      <p:sp>
        <p:nvSpPr>
          <p:cNvPr id="6" name="Footer Placeholder 5"/>
          <p:cNvSpPr>
            <a:spLocks noGrp="1"/>
          </p:cNvSpPr>
          <p:nvPr>
            <p:ph type="ftr" sz="quarter" idx="11"/>
          </p:nvPr>
        </p:nvSpPr>
        <p:spPr/>
        <p:txBody>
          <a:bodyPr/>
          <a:lstStyle>
            <a:lvl1pPr>
              <a:defRPr>
                <a:latin typeface="Arial" charset="0"/>
                <a:ea typeface="Arial" charset="0"/>
                <a:cs typeface="Arial" charset="0"/>
              </a:defRPr>
            </a:lvl1pPr>
          </a:lstStyle>
          <a:p>
            <a:r>
              <a:rPr lang="nb-NO"/>
              <a:t>GRA Flagship Update, September 2024</a:t>
            </a:r>
            <a:endParaRPr lang="en-US"/>
          </a:p>
        </p:txBody>
      </p:sp>
      <p:sp>
        <p:nvSpPr>
          <p:cNvPr id="7" name="Slide Number Placeholder 6"/>
          <p:cNvSpPr>
            <a:spLocks noGrp="1"/>
          </p:cNvSpPr>
          <p:nvPr>
            <p:ph type="sldNum" sz="quarter" idx="12"/>
          </p:nvPr>
        </p:nvSpPr>
        <p:spPr/>
        <p:txBody>
          <a:bodyPr/>
          <a:lstStyle>
            <a:lvl1pPr>
              <a:defRPr>
                <a:latin typeface="Arial" charset="0"/>
                <a:ea typeface="Arial" charset="0"/>
                <a:cs typeface="Arial" charset="0"/>
              </a:defRPr>
            </a:lvl1pPr>
          </a:lstStyle>
          <a:p>
            <a:fld id="{08FB57EA-8FA2-0342-BA9B-D993FE34D435}" type="slidenum">
              <a:rPr lang="en-US" smtClean="0"/>
              <a:pPr/>
              <a:t>‹Nº›</a:t>
            </a:fld>
            <a:endParaRPr lang="en-US"/>
          </a:p>
        </p:txBody>
      </p:sp>
      <p:sp>
        <p:nvSpPr>
          <p:cNvPr id="2" name="Title 1"/>
          <p:cNvSpPr>
            <a:spLocks noGrp="1"/>
          </p:cNvSpPr>
          <p:nvPr>
            <p:ph type="title" hasCustomPrompt="1"/>
          </p:nvPr>
        </p:nvSpPr>
        <p:spPr>
          <a:xfrm>
            <a:off x="839790" y="542927"/>
            <a:ext cx="7770812" cy="885825"/>
          </a:xfrm>
        </p:spPr>
        <p:txBody>
          <a:bodyPr anchor="b"/>
          <a:lstStyle>
            <a:lvl1pPr>
              <a:defRPr sz="32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Tree>
    <p:extLst>
      <p:ext uri="{BB962C8B-B14F-4D97-AF65-F5344CB8AC3E}">
        <p14:creationId xmlns:p14="http://schemas.microsoft.com/office/powerpoint/2010/main" val="181892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Closing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15329" t="16" r="25209" b="1247"/>
          <a:stretch/>
        </p:blipFill>
        <p:spPr>
          <a:xfrm>
            <a:off x="-2" y="0"/>
            <a:ext cx="12167999" cy="6840000"/>
          </a:xfrm>
          <a:prstGeom prst="rect">
            <a:avLst/>
          </a:prstGeom>
          <a:solidFill>
            <a:srgbClr val="006699">
              <a:alpha val="49000"/>
            </a:srgbClr>
          </a:solidFill>
        </p:spPr>
      </p:pic>
      <p:sp>
        <p:nvSpPr>
          <p:cNvPr id="6" name="Rectangle 5"/>
          <p:cNvSpPr/>
          <p:nvPr userDrawn="1"/>
        </p:nvSpPr>
        <p:spPr>
          <a:xfrm>
            <a:off x="0" y="-9315"/>
            <a:ext cx="12192000" cy="6867315"/>
          </a:xfrm>
          <a:prstGeom prst="rect">
            <a:avLst/>
          </a:prstGeom>
          <a:gradFill>
            <a:gsLst>
              <a:gs pos="35000">
                <a:srgbClr val="5A93AB">
                  <a:alpha val="76000"/>
                </a:srgbClr>
              </a:gs>
              <a:gs pos="98000">
                <a:srgbClr val="346681">
                  <a:alpha val="94000"/>
                </a:srgbClr>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hasCustomPrompt="1"/>
          </p:nvPr>
        </p:nvSpPr>
        <p:spPr>
          <a:xfrm>
            <a:off x="831851" y="1709739"/>
            <a:ext cx="10515600" cy="1619250"/>
          </a:xfrm>
        </p:spPr>
        <p:txBody>
          <a:bodyPr anchor="b">
            <a:normAutofit/>
          </a:bodyPr>
          <a:lstStyle>
            <a:lvl1pPr algn="ctr">
              <a:defRPr sz="3600" b="1">
                <a:solidFill>
                  <a:schemeClr val="bg1"/>
                </a:solidFill>
                <a:latin typeface="Century Gothic" charset="0"/>
                <a:ea typeface="Century Gothic" charset="0"/>
                <a:cs typeface="Century Gothic" charset="0"/>
              </a:defRPr>
            </a:lvl1pPr>
          </a:lstStyle>
          <a:p>
            <a:r>
              <a:rPr lang="en-AU" dirty="0"/>
              <a:t>CLICK TO EDIT MASTER TITLE STYLE</a:t>
            </a:r>
            <a:endParaRPr lang="en-US" dirty="0"/>
          </a:p>
        </p:txBody>
      </p:sp>
      <p:sp>
        <p:nvSpPr>
          <p:cNvPr id="3" name="Text Placeholder 2"/>
          <p:cNvSpPr>
            <a:spLocks noGrp="1"/>
          </p:cNvSpPr>
          <p:nvPr>
            <p:ph type="body" idx="1"/>
          </p:nvPr>
        </p:nvSpPr>
        <p:spPr>
          <a:xfrm>
            <a:off x="831851" y="3571879"/>
            <a:ext cx="10515600" cy="2517775"/>
          </a:xfrm>
        </p:spPr>
        <p:txBody>
          <a:bodyPr/>
          <a:lstStyle>
            <a:lvl1pPr marL="0" indent="0" algn="ctr">
              <a:buNone/>
              <a:defRPr sz="2400">
                <a:solidFill>
                  <a:schemeClr val="bg1"/>
                </a:solidFill>
                <a:latin typeface="Arial" charset="0"/>
                <a:ea typeface="Arial" charset="0"/>
                <a:cs typeface="Arial" charset="0"/>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AU" dirty="0"/>
              <a:t>Click to edit Master text styles</a:t>
            </a:r>
          </a:p>
        </p:txBody>
      </p:sp>
    </p:spTree>
    <p:extLst>
      <p:ext uri="{BB962C8B-B14F-4D97-AF65-F5344CB8AC3E}">
        <p14:creationId xmlns:p14="http://schemas.microsoft.com/office/powerpoint/2010/main" val="236645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11">
            <a:extLst>
              <a:ext uri="{28A0092B-C50C-407E-A947-70E740481C1C}">
                <a14:useLocalDpi xmlns:a14="http://schemas.microsoft.com/office/drawing/2010/main" val="0"/>
              </a:ext>
            </a:extLst>
          </a:blip>
          <a:srcRect l="2" t="7289" r="90" b="49759"/>
          <a:stretch/>
        </p:blipFill>
        <p:spPr>
          <a:xfrm>
            <a:off x="-1" y="-1"/>
            <a:ext cx="12195176" cy="1774800"/>
          </a:xfrm>
          <a:prstGeom prst="rect">
            <a:avLst/>
          </a:prstGeom>
          <a:solidFill>
            <a:srgbClr val="006699">
              <a:alpha val="49000"/>
            </a:srgbClr>
          </a:solidFill>
        </p:spPr>
      </p:pic>
      <p:sp>
        <p:nvSpPr>
          <p:cNvPr id="10" name="Rectangle 9"/>
          <p:cNvSpPr/>
          <p:nvPr userDrawn="1"/>
        </p:nvSpPr>
        <p:spPr>
          <a:xfrm>
            <a:off x="-1" y="-6298"/>
            <a:ext cx="12195175" cy="1781098"/>
          </a:xfrm>
          <a:prstGeom prst="rect">
            <a:avLst/>
          </a:prstGeom>
          <a:gradFill>
            <a:gsLst>
              <a:gs pos="35000">
                <a:srgbClr val="5A93AB">
                  <a:alpha val="76000"/>
                </a:srgbClr>
              </a:gs>
              <a:gs pos="98000">
                <a:srgbClr val="346681">
                  <a:alpha val="94000"/>
                </a:srgbClr>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9229066" y="4"/>
            <a:ext cx="2962934" cy="1774796"/>
          </a:xfrm>
          <a:prstGeom prst="rect">
            <a:avLst/>
          </a:prstGeom>
        </p:spPr>
      </p:pic>
      <p:sp>
        <p:nvSpPr>
          <p:cNvPr id="2" name="Title Placeholder 1"/>
          <p:cNvSpPr>
            <a:spLocks noGrp="1"/>
          </p:cNvSpPr>
          <p:nvPr>
            <p:ph type="title"/>
          </p:nvPr>
        </p:nvSpPr>
        <p:spPr>
          <a:xfrm>
            <a:off x="838200" y="641350"/>
            <a:ext cx="10515600" cy="1004888"/>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838200" y="2057401"/>
            <a:ext cx="10515600" cy="41195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Arial" charset="0"/>
                <a:cs typeface="Arial" charset="0"/>
              </a:defRPr>
            </a:lvl1pPr>
          </a:lstStyle>
          <a:p>
            <a:endParaRPr lang="en-US"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Arial" charset="0"/>
                <a:cs typeface="Arial" charset="0"/>
              </a:defRPr>
            </a:lvl1pPr>
          </a:lstStyle>
          <a:p>
            <a:r>
              <a:rPr lang="nb-NO"/>
              <a:t>GRA Flagship Update, September 2024</a:t>
            </a:r>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Arial" charset="0"/>
                <a:cs typeface="Arial" charset="0"/>
              </a:defRPr>
            </a:lvl1pPr>
          </a:lstStyle>
          <a:p>
            <a:fld id="{08FB57EA-8FA2-0342-BA9B-D993FE34D435}" type="slidenum">
              <a:rPr lang="en-US" smtClean="0"/>
              <a:pPr/>
              <a:t>‹Nº›</a:t>
            </a:fld>
            <a:endParaRPr lang="en-US"/>
          </a:p>
        </p:txBody>
      </p:sp>
    </p:spTree>
    <p:extLst>
      <p:ext uri="{BB962C8B-B14F-4D97-AF65-F5344CB8AC3E}">
        <p14:creationId xmlns:p14="http://schemas.microsoft.com/office/powerpoint/2010/main" val="1230470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Lst>
  <p:hf sldNum="0" hdr="0" dt="0"/>
  <p:txStyles>
    <p:titleStyle>
      <a:lvl1pPr algn="l" defTabSz="914354" rtl="0" eaLnBrk="1" latinLnBrk="0" hangingPunct="1">
        <a:lnSpc>
          <a:spcPct val="90000"/>
        </a:lnSpc>
        <a:spcBef>
          <a:spcPct val="0"/>
        </a:spcBef>
        <a:buNone/>
        <a:defRPr sz="3200" b="1" kern="1200">
          <a:solidFill>
            <a:schemeClr val="bg1"/>
          </a:solidFill>
          <a:latin typeface="Century Gothic" charset="0"/>
          <a:ea typeface="Century Gothic" charset="0"/>
          <a:cs typeface="Century Gothic" charset="0"/>
        </a:defRPr>
      </a:lvl1pPr>
    </p:titleStyle>
    <p:bodyStyle>
      <a:lvl1pPr marL="0" indent="0" algn="l" defTabSz="914354" rtl="0" eaLnBrk="1" latinLnBrk="0" hangingPunct="1">
        <a:lnSpc>
          <a:spcPct val="90000"/>
        </a:lnSpc>
        <a:spcBef>
          <a:spcPts val="1000"/>
        </a:spcBef>
        <a:buFont typeface="Arial"/>
        <a:buNone/>
        <a:defRPr sz="2000" kern="1200">
          <a:solidFill>
            <a:schemeClr val="tx1"/>
          </a:solidFill>
          <a:latin typeface="Arial" charset="0"/>
          <a:ea typeface="Arial" charset="0"/>
          <a:cs typeface="Arial" charset="0"/>
        </a:defRPr>
      </a:lvl1pPr>
      <a:lvl2pPr marL="685766" indent="-228589" algn="l" defTabSz="914354"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2pPr>
      <a:lvl3pPr marL="1142942" indent="-228589" algn="l" defTabSz="914354" rtl="0" eaLnBrk="1" latinLnBrk="0" hangingPunct="1">
        <a:lnSpc>
          <a:spcPct val="90000"/>
        </a:lnSpc>
        <a:spcBef>
          <a:spcPts val="500"/>
        </a:spcBef>
        <a:buFont typeface="Arial"/>
        <a:buChar char="•"/>
        <a:defRPr sz="1800" kern="1200">
          <a:solidFill>
            <a:schemeClr val="tx1">
              <a:lumMod val="65000"/>
              <a:lumOff val="35000"/>
            </a:schemeClr>
          </a:solidFill>
          <a:latin typeface="Arial" charset="0"/>
          <a:ea typeface="Arial" charset="0"/>
          <a:cs typeface="Arial" charset="0"/>
        </a:defRPr>
      </a:lvl3pPr>
      <a:lvl4pPr marL="1600120" indent="-228589" algn="l" defTabSz="914354" rtl="0" eaLnBrk="1" latinLnBrk="0" hangingPunct="1">
        <a:lnSpc>
          <a:spcPct val="90000"/>
        </a:lnSpc>
        <a:spcBef>
          <a:spcPts val="500"/>
        </a:spcBef>
        <a:buFont typeface="Arial"/>
        <a:buChar char="•"/>
        <a:defRPr sz="1800" kern="1200">
          <a:solidFill>
            <a:schemeClr val="tx1">
              <a:lumMod val="65000"/>
              <a:lumOff val="35000"/>
            </a:schemeClr>
          </a:solidFill>
          <a:latin typeface="Arial" charset="0"/>
          <a:ea typeface="Arial" charset="0"/>
          <a:cs typeface="Arial" charset="0"/>
        </a:defRPr>
      </a:lvl4pPr>
      <a:lvl5pPr marL="2057298" indent="-228589" algn="l" defTabSz="914354" rtl="0" eaLnBrk="1" latinLnBrk="0" hangingPunct="1">
        <a:lnSpc>
          <a:spcPct val="90000"/>
        </a:lnSpc>
        <a:spcBef>
          <a:spcPts val="500"/>
        </a:spcBef>
        <a:buFont typeface="Arial"/>
        <a:buChar char="•"/>
        <a:defRPr sz="1800" kern="1200">
          <a:solidFill>
            <a:schemeClr val="tx1">
              <a:lumMod val="65000"/>
              <a:lumOff val="35000"/>
            </a:schemeClr>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ao.org/gacsa/action-groups/eeag/en/" TargetMode="External"/><Relationship Id="rId2" Type="http://schemas.openxmlformats.org/officeDocument/2006/relationships/hyperlink" Target="http://www.agroforestrynet.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google.com/forms/d/e/1FAIpQLSd2PUrcr3ACPiG4MHd7GTBjWLK0yXU7_fqtC1ew4jN8N61XzA/viewform?usp=send_for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highlight>
                  <a:srgbClr val="FF0000"/>
                </a:highlight>
              </a:rPr>
              <a:t>Agroecology and Agroforestry: adapting systems and mitigating against climate change </a:t>
            </a:r>
          </a:p>
        </p:txBody>
      </p:sp>
      <p:sp>
        <p:nvSpPr>
          <p:cNvPr id="3" name="Subtitle 2"/>
          <p:cNvSpPr>
            <a:spLocks noGrp="1"/>
          </p:cNvSpPr>
          <p:nvPr>
            <p:ph type="subTitle" idx="1"/>
          </p:nvPr>
        </p:nvSpPr>
        <p:spPr>
          <a:xfrm>
            <a:off x="3288356" y="3263355"/>
            <a:ext cx="8089799" cy="362337"/>
          </a:xfrm>
        </p:spPr>
        <p:txBody>
          <a:bodyPr>
            <a:normAutofit fontScale="85000" lnSpcReduction="10000"/>
          </a:bodyPr>
          <a:lstStyle/>
          <a:p>
            <a:r>
              <a:rPr lang="en-US" dirty="0">
                <a:highlight>
                  <a:srgbClr val="FF0000"/>
                </a:highlight>
              </a:rPr>
              <a:t>María Rosa Mosquera </a:t>
            </a:r>
            <a:r>
              <a:rPr lang="en-US" dirty="0" err="1">
                <a:highlight>
                  <a:srgbClr val="FF0000"/>
                </a:highlight>
              </a:rPr>
              <a:t>Losda</a:t>
            </a:r>
            <a:r>
              <a:rPr lang="en-US" dirty="0">
                <a:highlight>
                  <a:srgbClr val="FF0000"/>
                </a:highlight>
              </a:rPr>
              <a:t>/University of Santiago de Compostela</a:t>
            </a:r>
          </a:p>
        </p:txBody>
      </p:sp>
    </p:spTree>
    <p:extLst>
      <p:ext uri="{BB962C8B-B14F-4D97-AF65-F5344CB8AC3E}">
        <p14:creationId xmlns:p14="http://schemas.microsoft.com/office/powerpoint/2010/main" val="142836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0FC3D-8620-0F28-1678-1DEB78BB6EAF}"/>
              </a:ext>
            </a:extLst>
          </p:cNvPr>
          <p:cNvSpPr>
            <a:spLocks noGrp="1"/>
          </p:cNvSpPr>
          <p:nvPr>
            <p:ph type="title"/>
          </p:nvPr>
        </p:nvSpPr>
        <p:spPr/>
        <p:txBody>
          <a:bodyPr/>
          <a:lstStyle/>
          <a:p>
            <a:r>
              <a:rPr lang="en-NZ" dirty="0"/>
              <a:t>Situation/Issue</a:t>
            </a:r>
          </a:p>
        </p:txBody>
      </p:sp>
      <p:sp>
        <p:nvSpPr>
          <p:cNvPr id="3" name="Content Placeholder 2">
            <a:extLst>
              <a:ext uri="{FF2B5EF4-FFF2-40B4-BE49-F238E27FC236}">
                <a16:creationId xmlns:a16="http://schemas.microsoft.com/office/drawing/2014/main" id="{E1FF2653-301E-BABB-05A8-B931180B6714}"/>
              </a:ext>
            </a:extLst>
          </p:cNvPr>
          <p:cNvSpPr>
            <a:spLocks noGrp="1"/>
          </p:cNvSpPr>
          <p:nvPr>
            <p:ph idx="1"/>
          </p:nvPr>
        </p:nvSpPr>
        <p:spPr/>
        <p:txBody>
          <a:bodyPr/>
          <a:lstStyle/>
          <a:p>
            <a:r>
              <a:rPr lang="en-NZ" b="1" dirty="0"/>
              <a:t>What’s the problem?</a:t>
            </a:r>
            <a:r>
              <a:rPr lang="en-NZ" dirty="0"/>
              <a:t> </a:t>
            </a:r>
          </a:p>
          <a:p>
            <a:pPr lvl="2"/>
            <a:r>
              <a:rPr lang="en-NZ" dirty="0"/>
              <a:t>Reaching climate neutrality in farming systems is a need</a:t>
            </a:r>
          </a:p>
          <a:p>
            <a:r>
              <a:rPr lang="en-NZ" b="1" dirty="0"/>
              <a:t>Why is a global collaborative approach required to solve it?</a:t>
            </a:r>
          </a:p>
          <a:p>
            <a:r>
              <a:rPr lang="en-NZ" dirty="0"/>
              <a:t>Agroecology and Agroforestry has the capacity to:</a:t>
            </a:r>
          </a:p>
          <a:p>
            <a:pPr lvl="2"/>
            <a:r>
              <a:rPr lang="en-NZ" dirty="0"/>
              <a:t>Mitigate Climate Change</a:t>
            </a:r>
          </a:p>
          <a:p>
            <a:pPr lvl="2"/>
            <a:r>
              <a:rPr lang="en-NZ" dirty="0"/>
              <a:t>Adapt systems to climate chain</a:t>
            </a:r>
          </a:p>
          <a:p>
            <a:pPr lvl="2"/>
            <a:r>
              <a:rPr lang="en-NZ" dirty="0"/>
              <a:t>Foster policies to improve climate change</a:t>
            </a:r>
          </a:p>
          <a:p>
            <a:pPr lvl="2"/>
            <a:r>
              <a:rPr lang="en-NZ" dirty="0"/>
              <a:t>Foster monitoring methodologies to quantify the potential they have to mitigate climate change</a:t>
            </a:r>
          </a:p>
        </p:txBody>
      </p:sp>
      <p:sp>
        <p:nvSpPr>
          <p:cNvPr id="4" name="Footer Placeholder 3">
            <a:extLst>
              <a:ext uri="{FF2B5EF4-FFF2-40B4-BE49-F238E27FC236}">
                <a16:creationId xmlns:a16="http://schemas.microsoft.com/office/drawing/2014/main" id="{77692556-C9D7-729D-2B8F-C2B55D66CC8C}"/>
              </a:ext>
            </a:extLst>
          </p:cNvPr>
          <p:cNvSpPr>
            <a:spLocks noGrp="1"/>
          </p:cNvSpPr>
          <p:nvPr>
            <p:ph type="ftr" sz="quarter" idx="11"/>
          </p:nvPr>
        </p:nvSpPr>
        <p:spPr/>
        <p:txBody>
          <a:bodyPr/>
          <a:lstStyle/>
          <a:p>
            <a:r>
              <a:rPr lang="nb-NO"/>
              <a:t>GRA Flagship Update, September 2024</a:t>
            </a:r>
            <a:endParaRPr lang="en-US"/>
          </a:p>
        </p:txBody>
      </p:sp>
    </p:spTree>
    <p:extLst>
      <p:ext uri="{BB962C8B-B14F-4D97-AF65-F5344CB8AC3E}">
        <p14:creationId xmlns:p14="http://schemas.microsoft.com/office/powerpoint/2010/main" val="1852730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F924-9703-F7D5-40B1-F049A5590D9A}"/>
              </a:ext>
            </a:extLst>
          </p:cNvPr>
          <p:cNvSpPr>
            <a:spLocks noGrp="1"/>
          </p:cNvSpPr>
          <p:nvPr>
            <p:ph type="title"/>
          </p:nvPr>
        </p:nvSpPr>
        <p:spPr/>
        <p:txBody>
          <a:bodyPr/>
          <a:lstStyle/>
          <a:p>
            <a:r>
              <a:rPr lang="en-NZ" dirty="0"/>
              <a:t>Flagship Project Goal(s)</a:t>
            </a:r>
          </a:p>
        </p:txBody>
      </p:sp>
      <p:sp>
        <p:nvSpPr>
          <p:cNvPr id="3" name="Content Placeholder 2">
            <a:extLst>
              <a:ext uri="{FF2B5EF4-FFF2-40B4-BE49-F238E27FC236}">
                <a16:creationId xmlns:a16="http://schemas.microsoft.com/office/drawing/2014/main" id="{16F129BB-5D91-A32E-A127-6ACCACECEFD9}"/>
              </a:ext>
            </a:extLst>
          </p:cNvPr>
          <p:cNvSpPr>
            <a:spLocks noGrp="1"/>
          </p:cNvSpPr>
          <p:nvPr>
            <p:ph idx="1"/>
          </p:nvPr>
        </p:nvSpPr>
        <p:spPr/>
        <p:txBody>
          <a:bodyPr/>
          <a:lstStyle/>
          <a:p>
            <a:pPr algn="just" eaLnBrk="1" hangingPunct="1">
              <a:lnSpc>
                <a:spcPct val="100000"/>
              </a:lnSpc>
              <a:spcBef>
                <a:spcPts val="400"/>
              </a:spcBef>
              <a:buFontTx/>
              <a:buNone/>
            </a:pPr>
            <a:r>
              <a:rPr lang="en-US" altLang="es-ES" sz="2000" dirty="0">
                <a:cs typeface="Calibri" panose="020F0502020204030204" pitchFamily="34" charset="0"/>
              </a:rPr>
              <a:t>Develop a portfolio of agroforestry and agroecology best practices including </a:t>
            </a:r>
            <a:r>
              <a:rPr lang="en-US" altLang="es-ES" sz="2000" b="1" dirty="0">
                <a:cs typeface="Calibri" panose="020F0502020204030204" pitchFamily="34" charset="0"/>
              </a:rPr>
              <a:t>agroecosystem, supply chain and policy scale</a:t>
            </a:r>
            <a:r>
              <a:rPr lang="en-US" altLang="es-ES" sz="2000" dirty="0">
                <a:cs typeface="Calibri" panose="020F0502020204030204" pitchFamily="34" charset="0"/>
              </a:rPr>
              <a:t>, and their respective value chains, which is clearly linked to their capacity to increase carbon sequestration and/or reduce greenhouse gases emissions. </a:t>
            </a:r>
          </a:p>
          <a:p>
            <a:pPr algn="just" eaLnBrk="1" hangingPunct="1">
              <a:lnSpc>
                <a:spcPct val="100000"/>
              </a:lnSpc>
              <a:spcBef>
                <a:spcPts val="400"/>
              </a:spcBef>
              <a:buFontTx/>
              <a:buNone/>
            </a:pPr>
            <a:endParaRPr lang="en-US" altLang="es-ES" sz="2000" dirty="0">
              <a:cs typeface="Calibri" panose="020F0502020204030204" pitchFamily="34" charset="0"/>
            </a:endParaRPr>
          </a:p>
          <a:p>
            <a:pPr algn="just" eaLnBrk="1" hangingPunct="1">
              <a:lnSpc>
                <a:spcPct val="100000"/>
              </a:lnSpc>
              <a:spcBef>
                <a:spcPts val="400"/>
              </a:spcBef>
              <a:buFontTx/>
              <a:buNone/>
            </a:pPr>
            <a:r>
              <a:rPr lang="en-US" altLang="es-ES" sz="2000" dirty="0">
                <a:cs typeface="Calibri" panose="020F0502020204030204" pitchFamily="34" charset="0"/>
              </a:rPr>
              <a:t>Analysis will be conducted under an agreed, common, LCA methodology, in a set of representative countries of the world. </a:t>
            </a:r>
          </a:p>
          <a:p>
            <a:pPr algn="just" eaLnBrk="1" hangingPunct="1">
              <a:lnSpc>
                <a:spcPct val="100000"/>
              </a:lnSpc>
              <a:spcBef>
                <a:spcPts val="400"/>
              </a:spcBef>
              <a:buFontTx/>
              <a:buNone/>
            </a:pPr>
            <a:endParaRPr lang="en-US" altLang="es-ES" dirty="0">
              <a:cs typeface="Calibri" panose="020F0502020204030204" pitchFamily="34" charset="0"/>
            </a:endParaRPr>
          </a:p>
          <a:p>
            <a:pPr algn="just" eaLnBrk="1" hangingPunct="1">
              <a:lnSpc>
                <a:spcPct val="100000"/>
              </a:lnSpc>
              <a:spcBef>
                <a:spcPts val="400"/>
              </a:spcBef>
              <a:buFontTx/>
              <a:buNone/>
            </a:pPr>
            <a:r>
              <a:rPr lang="en-US" altLang="es-ES" sz="2000" dirty="0" err="1">
                <a:cs typeface="Calibri" panose="020F0502020204030204" pitchFamily="34" charset="0"/>
              </a:rPr>
              <a:t>Analyse</a:t>
            </a:r>
            <a:r>
              <a:rPr lang="en-US" altLang="es-ES" sz="2000" dirty="0">
                <a:cs typeface="Calibri" panose="020F0502020204030204" pitchFamily="34" charset="0"/>
              </a:rPr>
              <a:t> policies</a:t>
            </a:r>
          </a:p>
          <a:p>
            <a:pPr algn="just" eaLnBrk="1" hangingPunct="1">
              <a:lnSpc>
                <a:spcPct val="100000"/>
              </a:lnSpc>
              <a:spcBef>
                <a:spcPts val="400"/>
              </a:spcBef>
              <a:buFontTx/>
              <a:buNone/>
            </a:pPr>
            <a:endParaRPr lang="en-US" altLang="es-ES" dirty="0">
              <a:cs typeface="Calibri" panose="020F0502020204030204" pitchFamily="34" charset="0"/>
            </a:endParaRPr>
          </a:p>
          <a:p>
            <a:pPr algn="just" eaLnBrk="1" hangingPunct="1">
              <a:lnSpc>
                <a:spcPct val="100000"/>
              </a:lnSpc>
              <a:spcBef>
                <a:spcPts val="400"/>
              </a:spcBef>
              <a:buFontTx/>
              <a:buNone/>
            </a:pPr>
            <a:r>
              <a:rPr lang="en-US" altLang="es-ES" sz="2000" dirty="0">
                <a:cs typeface="Calibri" panose="020F0502020204030204" pitchFamily="34" charset="0"/>
              </a:rPr>
              <a:t>Foster </a:t>
            </a:r>
            <a:r>
              <a:rPr lang="en-US" altLang="es-ES" sz="2000" dirty="0" err="1">
                <a:cs typeface="Calibri" panose="020F0502020204030204" pitchFamily="34" charset="0"/>
              </a:rPr>
              <a:t>Methodologie</a:t>
            </a:r>
            <a:endParaRPr lang="en-US" altLang="es-ES" sz="2000" dirty="0">
              <a:cs typeface="Calibri" panose="020F0502020204030204" pitchFamily="34" charset="0"/>
            </a:endParaRPr>
          </a:p>
          <a:p>
            <a:endParaRPr lang="en-NZ" dirty="0"/>
          </a:p>
        </p:txBody>
      </p:sp>
      <p:sp>
        <p:nvSpPr>
          <p:cNvPr id="4" name="Footer Placeholder 3">
            <a:extLst>
              <a:ext uri="{FF2B5EF4-FFF2-40B4-BE49-F238E27FC236}">
                <a16:creationId xmlns:a16="http://schemas.microsoft.com/office/drawing/2014/main" id="{148377ED-63FD-37D3-5816-949CCB1867FD}"/>
              </a:ext>
            </a:extLst>
          </p:cNvPr>
          <p:cNvSpPr>
            <a:spLocks noGrp="1"/>
          </p:cNvSpPr>
          <p:nvPr>
            <p:ph type="ftr" sz="quarter" idx="11"/>
          </p:nvPr>
        </p:nvSpPr>
        <p:spPr/>
        <p:txBody>
          <a:bodyPr/>
          <a:lstStyle/>
          <a:p>
            <a:r>
              <a:rPr lang="nb-NO"/>
              <a:t>GRA Flagship Update, September 2024</a:t>
            </a:r>
            <a:endParaRPr lang="en-US"/>
          </a:p>
        </p:txBody>
      </p:sp>
    </p:spTree>
    <p:extLst>
      <p:ext uri="{BB962C8B-B14F-4D97-AF65-F5344CB8AC3E}">
        <p14:creationId xmlns:p14="http://schemas.microsoft.com/office/powerpoint/2010/main" val="3875917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361C-F0A2-D1F7-69D1-BC44DFB4625B}"/>
              </a:ext>
            </a:extLst>
          </p:cNvPr>
          <p:cNvSpPr>
            <a:spLocks noGrp="1"/>
          </p:cNvSpPr>
          <p:nvPr>
            <p:ph type="title"/>
          </p:nvPr>
        </p:nvSpPr>
        <p:spPr/>
        <p:txBody>
          <a:bodyPr/>
          <a:lstStyle/>
          <a:p>
            <a:r>
              <a:rPr lang="en-NZ" dirty="0"/>
              <a:t>Anticipated Flagship Outcomes/Impacts</a:t>
            </a:r>
          </a:p>
        </p:txBody>
      </p:sp>
      <p:sp>
        <p:nvSpPr>
          <p:cNvPr id="4" name="Footer Placeholder 3">
            <a:extLst>
              <a:ext uri="{FF2B5EF4-FFF2-40B4-BE49-F238E27FC236}">
                <a16:creationId xmlns:a16="http://schemas.microsoft.com/office/drawing/2014/main" id="{262667EA-A6C0-59F7-08E7-1812B78026EA}"/>
              </a:ext>
            </a:extLst>
          </p:cNvPr>
          <p:cNvSpPr>
            <a:spLocks noGrp="1"/>
          </p:cNvSpPr>
          <p:nvPr>
            <p:ph type="ftr" sz="quarter" idx="11"/>
          </p:nvPr>
        </p:nvSpPr>
        <p:spPr/>
        <p:txBody>
          <a:bodyPr/>
          <a:lstStyle/>
          <a:p>
            <a:r>
              <a:rPr lang="nb-NO"/>
              <a:t>GRA Flagship Update, September 2024</a:t>
            </a:r>
            <a:endParaRPr lang="en-US"/>
          </a:p>
        </p:txBody>
      </p:sp>
      <p:sp>
        <p:nvSpPr>
          <p:cNvPr id="5" name="CuadroTexto 2">
            <a:extLst>
              <a:ext uri="{FF2B5EF4-FFF2-40B4-BE49-F238E27FC236}">
                <a16:creationId xmlns:a16="http://schemas.microsoft.com/office/drawing/2014/main" id="{3B246E8F-8B16-7E65-2B88-B14EA9AC279E}"/>
              </a:ext>
            </a:extLst>
          </p:cNvPr>
          <p:cNvSpPr txBox="1">
            <a:spLocks noGrp="1" noChangeArrowheads="1"/>
          </p:cNvSpPr>
          <p:nvPr>
            <p:ph idx="1"/>
          </p:nvPr>
        </p:nvSpPr>
        <p:spPr bwMode="auto">
          <a:xfrm>
            <a:off x="838200" y="2027238"/>
            <a:ext cx="10515600" cy="4637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35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ts val="400"/>
              </a:spcBef>
              <a:buFontTx/>
              <a:buNone/>
            </a:pPr>
            <a:r>
              <a:rPr lang="en-US" altLang="es-ES" dirty="0">
                <a:cs typeface="Calibri" panose="020F0502020204030204" pitchFamily="34" charset="0"/>
              </a:rPr>
              <a:t>The results will be included as a new section of the </a:t>
            </a:r>
            <a:r>
              <a:rPr lang="en-US" altLang="es-ES" u="sng" dirty="0">
                <a:solidFill>
                  <a:srgbClr val="0000FF"/>
                </a:solidFill>
                <a:cs typeface="Calibri" panose="020F0502020204030204" pitchFamily="34" charset="0"/>
                <a:hlinkClick r:id="rId2"/>
              </a:rPr>
              <a:t>AFINET-AF4EU database</a:t>
            </a:r>
            <a:r>
              <a:rPr lang="en-US" altLang="es-ES" dirty="0">
                <a:cs typeface="Calibri" panose="020F0502020204030204" pitchFamily="34" charset="0"/>
              </a:rPr>
              <a:t> which is currently linked to the GRA website. </a:t>
            </a:r>
          </a:p>
          <a:p>
            <a:pPr algn="just" eaLnBrk="1" hangingPunct="1">
              <a:lnSpc>
                <a:spcPct val="100000"/>
              </a:lnSpc>
              <a:spcBef>
                <a:spcPts val="400"/>
              </a:spcBef>
              <a:buFontTx/>
              <a:buNone/>
            </a:pPr>
            <a:endParaRPr lang="en-US" altLang="es-ES" sz="4800" dirty="0">
              <a:solidFill>
                <a:srgbClr val="000000"/>
              </a:solidFill>
              <a:cs typeface="Calibri" panose="020F0502020204030204" pitchFamily="34" charset="0"/>
            </a:endParaRPr>
          </a:p>
          <a:p>
            <a:pPr algn="just" eaLnBrk="1" hangingPunct="1">
              <a:lnSpc>
                <a:spcPct val="100000"/>
              </a:lnSpc>
              <a:spcBef>
                <a:spcPts val="400"/>
              </a:spcBef>
              <a:buFontTx/>
              <a:buNone/>
            </a:pPr>
            <a:r>
              <a:rPr lang="en-US" altLang="es-ES" dirty="0">
                <a:solidFill>
                  <a:srgbClr val="000000"/>
                </a:solidFill>
                <a:cs typeface="Calibri" panose="020F0502020204030204" pitchFamily="34" charset="0"/>
              </a:rPr>
              <a:t>The flagship will </a:t>
            </a:r>
            <a:r>
              <a:rPr lang="en-US" altLang="es-ES" b="1" dirty="0">
                <a:solidFill>
                  <a:srgbClr val="000000"/>
                </a:solidFill>
                <a:cs typeface="Calibri" panose="020F0502020204030204" pitchFamily="34" charset="0"/>
              </a:rPr>
              <a:t>involve input from all CRG Networks </a:t>
            </a:r>
            <a:r>
              <a:rPr lang="en-US" altLang="es-ES" dirty="0">
                <a:solidFill>
                  <a:srgbClr val="000000"/>
                </a:solidFill>
                <a:cs typeface="Calibri" panose="020F0502020204030204" pitchFamily="34" charset="0"/>
              </a:rPr>
              <a:t>and will be linked to the new FAO strategy and the Global Alliance for Climate-Smart Agriculture Enabling Environment Action group (</a:t>
            </a:r>
            <a:r>
              <a:rPr lang="en-US" altLang="es-ES" u="sng" dirty="0">
                <a:solidFill>
                  <a:srgbClr val="0000FF"/>
                </a:solidFill>
                <a:cs typeface="Calibri" panose="020F0502020204030204" pitchFamily="34" charset="0"/>
                <a:hlinkClick r:id="rId3"/>
              </a:rPr>
              <a:t>EEAG</a:t>
            </a:r>
            <a:r>
              <a:rPr lang="en-US" altLang="es-ES" dirty="0">
                <a:solidFill>
                  <a:srgbClr val="000000"/>
                </a:solidFill>
                <a:cs typeface="Calibri" panose="020F0502020204030204" pitchFamily="34" charset="0"/>
              </a:rPr>
              <a:t>).</a:t>
            </a:r>
          </a:p>
          <a:p>
            <a:pPr algn="just" eaLnBrk="1" hangingPunct="1">
              <a:lnSpc>
                <a:spcPct val="100000"/>
              </a:lnSpc>
              <a:spcBef>
                <a:spcPts val="400"/>
              </a:spcBef>
              <a:buFontTx/>
              <a:buNone/>
            </a:pPr>
            <a:endParaRPr lang="en-US" altLang="es-ES" dirty="0">
              <a:solidFill>
                <a:srgbClr val="000000"/>
              </a:solidFill>
              <a:cs typeface="Calibri" panose="020F0502020204030204" pitchFamily="34" charset="0"/>
            </a:endParaRPr>
          </a:p>
          <a:p>
            <a:pPr algn="just" eaLnBrk="1" hangingPunct="1">
              <a:lnSpc>
                <a:spcPct val="100000"/>
              </a:lnSpc>
              <a:spcBef>
                <a:spcPts val="400"/>
              </a:spcBef>
              <a:buFontTx/>
              <a:buNone/>
            </a:pPr>
            <a:r>
              <a:rPr lang="en-US" altLang="es-ES" dirty="0">
                <a:solidFill>
                  <a:srgbClr val="000000"/>
                </a:solidFill>
                <a:cs typeface="Calibri" panose="020F0502020204030204" pitchFamily="34" charset="0"/>
              </a:rPr>
              <a:t>The flagship will also contribute to the FAO Agroforestry monitoring agreement</a:t>
            </a:r>
            <a:endParaRPr lang="es-ES" altLang="es-ES" dirty="0">
              <a:cs typeface="Calibri" panose="020F0502020204030204" pitchFamily="34" charset="0"/>
            </a:endParaRPr>
          </a:p>
        </p:txBody>
      </p:sp>
    </p:spTree>
    <p:extLst>
      <p:ext uri="{BB962C8B-B14F-4D97-AF65-F5344CB8AC3E}">
        <p14:creationId xmlns:p14="http://schemas.microsoft.com/office/powerpoint/2010/main" val="104215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9BD6C-35BE-CC9C-BCE6-C7CC60730FDC}"/>
              </a:ext>
            </a:extLst>
          </p:cNvPr>
          <p:cNvSpPr>
            <a:spLocks noGrp="1"/>
          </p:cNvSpPr>
          <p:nvPr>
            <p:ph type="title"/>
          </p:nvPr>
        </p:nvSpPr>
        <p:spPr/>
        <p:txBody>
          <a:bodyPr/>
          <a:lstStyle/>
          <a:p>
            <a:r>
              <a:rPr lang="en-NZ" dirty="0"/>
              <a:t>Flagship Project Partners</a:t>
            </a:r>
          </a:p>
        </p:txBody>
      </p:sp>
      <p:sp>
        <p:nvSpPr>
          <p:cNvPr id="3" name="Content Placeholder 2">
            <a:extLst>
              <a:ext uri="{FF2B5EF4-FFF2-40B4-BE49-F238E27FC236}">
                <a16:creationId xmlns:a16="http://schemas.microsoft.com/office/drawing/2014/main" id="{48F0E4A8-13D6-F155-393E-2186AB9D7DD7}"/>
              </a:ext>
            </a:extLst>
          </p:cNvPr>
          <p:cNvSpPr>
            <a:spLocks noGrp="1"/>
          </p:cNvSpPr>
          <p:nvPr>
            <p:ph idx="1"/>
          </p:nvPr>
        </p:nvSpPr>
        <p:spPr/>
        <p:txBody>
          <a:bodyPr>
            <a:normAutofit/>
          </a:bodyPr>
          <a:lstStyle/>
          <a:p>
            <a:pPr eaLnBrk="1" hangingPunct="1">
              <a:lnSpc>
                <a:spcPct val="100000"/>
              </a:lnSpc>
              <a:spcBef>
                <a:spcPts val="800"/>
              </a:spcBef>
              <a:buFontTx/>
              <a:buNone/>
            </a:pPr>
            <a:r>
              <a:rPr lang="en-US" altLang="es-ES" sz="2000" dirty="0">
                <a:cs typeface="Calibri" panose="020F0502020204030204" pitchFamily="34" charset="0"/>
              </a:rPr>
              <a:t>1. Spain, Esther Esteban</a:t>
            </a:r>
            <a:endParaRPr lang="es-ES" altLang="es-ES" sz="2000" dirty="0">
              <a:cs typeface="Calibri" panose="020F0502020204030204" pitchFamily="34" charset="0"/>
            </a:endParaRPr>
          </a:p>
          <a:p>
            <a:pPr eaLnBrk="1" hangingPunct="1">
              <a:lnSpc>
                <a:spcPct val="100000"/>
              </a:lnSpc>
              <a:spcBef>
                <a:spcPts val="100"/>
              </a:spcBef>
              <a:buFontTx/>
              <a:buNone/>
            </a:pPr>
            <a:r>
              <a:rPr lang="en-US" altLang="es-ES" sz="2000" dirty="0">
                <a:cs typeface="Calibri" panose="020F0502020204030204" pitchFamily="34" charset="0"/>
              </a:rPr>
              <a:t>2. Brazil, Gustavo </a:t>
            </a:r>
            <a:r>
              <a:rPr lang="en-US" altLang="es-ES" sz="2000" dirty="0" err="1">
                <a:cs typeface="Calibri" panose="020F0502020204030204" pitchFamily="34" charset="0"/>
              </a:rPr>
              <a:t>Mozzer</a:t>
            </a:r>
            <a:endParaRPr lang="es-ES" altLang="es-ES" sz="2000" dirty="0">
              <a:cs typeface="Calibri" panose="020F0502020204030204" pitchFamily="34" charset="0"/>
            </a:endParaRPr>
          </a:p>
          <a:p>
            <a:pPr eaLnBrk="1" hangingPunct="1">
              <a:lnSpc>
                <a:spcPct val="100000"/>
              </a:lnSpc>
              <a:spcBef>
                <a:spcPts val="113"/>
              </a:spcBef>
              <a:buFontTx/>
              <a:buNone/>
            </a:pPr>
            <a:r>
              <a:rPr lang="en-US" altLang="es-ES" sz="2000" dirty="0">
                <a:cs typeface="Calibri" panose="020F0502020204030204" pitchFamily="34" charset="0"/>
              </a:rPr>
              <a:t>3. Argentina, </a:t>
            </a:r>
            <a:r>
              <a:rPr lang="en-US" altLang="es-ES" sz="2000" dirty="0" err="1">
                <a:cs typeface="Calibri" panose="020F0502020204030204" pitchFamily="34" charset="0"/>
              </a:rPr>
              <a:t>Melipal</a:t>
            </a:r>
            <a:r>
              <a:rPr lang="en-US" altLang="es-ES" sz="2000" dirty="0">
                <a:cs typeface="Calibri" panose="020F0502020204030204" pitchFamily="34" charset="0"/>
              </a:rPr>
              <a:t> Esteban</a:t>
            </a:r>
            <a:endParaRPr lang="es-ES" altLang="es-ES" sz="2000" dirty="0">
              <a:cs typeface="Calibri" panose="020F0502020204030204" pitchFamily="34" charset="0"/>
            </a:endParaRPr>
          </a:p>
          <a:p>
            <a:pPr eaLnBrk="1" hangingPunct="1">
              <a:lnSpc>
                <a:spcPct val="100000"/>
              </a:lnSpc>
              <a:spcBef>
                <a:spcPts val="113"/>
              </a:spcBef>
              <a:buFontTx/>
              <a:buNone/>
            </a:pPr>
            <a:r>
              <a:rPr lang="en-US" altLang="es-ES" sz="2000" dirty="0">
                <a:cs typeface="Calibri" panose="020F0502020204030204" pitchFamily="34" charset="0"/>
              </a:rPr>
              <a:t>4. UK, Luke </a:t>
            </a:r>
            <a:r>
              <a:rPr lang="en-US" altLang="es-ES" sz="2000" dirty="0" err="1">
                <a:cs typeface="Calibri" panose="020F0502020204030204" pitchFamily="34" charset="0"/>
              </a:rPr>
              <a:t>Spadavecchia</a:t>
            </a:r>
            <a:endParaRPr lang="en-US" altLang="es-ES" sz="2000" dirty="0">
              <a:cs typeface="Calibri" panose="020F0502020204030204" pitchFamily="34" charset="0"/>
            </a:endParaRPr>
          </a:p>
          <a:p>
            <a:pPr eaLnBrk="1" hangingPunct="1">
              <a:lnSpc>
                <a:spcPct val="100000"/>
              </a:lnSpc>
              <a:spcBef>
                <a:spcPts val="113"/>
              </a:spcBef>
              <a:buFontTx/>
              <a:buNone/>
            </a:pPr>
            <a:r>
              <a:rPr lang="en-US" altLang="es-ES" sz="2000" dirty="0">
                <a:cs typeface="Calibri" panose="020F0502020204030204" pitchFamily="34" charset="0"/>
              </a:rPr>
              <a:t>5. USA, James Dobrowolski</a:t>
            </a:r>
          </a:p>
          <a:p>
            <a:pPr eaLnBrk="1" hangingPunct="1">
              <a:lnSpc>
                <a:spcPct val="100000"/>
              </a:lnSpc>
              <a:spcBef>
                <a:spcPts val="100"/>
              </a:spcBef>
              <a:buFontTx/>
              <a:buNone/>
            </a:pPr>
            <a:r>
              <a:rPr lang="en-US" altLang="es-ES" sz="2000" dirty="0">
                <a:cs typeface="Calibri" panose="020F0502020204030204" pitchFamily="34" charset="0"/>
              </a:rPr>
              <a:t>6. Chile, María Teresa Pino</a:t>
            </a:r>
          </a:p>
          <a:p>
            <a:pPr eaLnBrk="1" hangingPunct="1">
              <a:lnSpc>
                <a:spcPct val="100000"/>
              </a:lnSpc>
              <a:spcBef>
                <a:spcPts val="100"/>
              </a:spcBef>
              <a:buFontTx/>
              <a:buNone/>
            </a:pPr>
            <a:r>
              <a:rPr lang="en-US" altLang="es-ES" sz="2000" dirty="0">
                <a:cs typeface="Calibri" panose="020F0502020204030204" pitchFamily="34" charset="0"/>
              </a:rPr>
              <a:t>7. Colombia, Rodrigo Martinez</a:t>
            </a:r>
          </a:p>
          <a:p>
            <a:pPr eaLnBrk="1" hangingPunct="1">
              <a:lnSpc>
                <a:spcPct val="100000"/>
              </a:lnSpc>
              <a:spcBef>
                <a:spcPts val="100"/>
              </a:spcBef>
              <a:buFontTx/>
              <a:buNone/>
            </a:pPr>
            <a:r>
              <a:rPr lang="en-US" altLang="es-ES" sz="2000" dirty="0">
                <a:cs typeface="Calibri" panose="020F0502020204030204" pitchFamily="34" charset="0"/>
              </a:rPr>
              <a:t>8. </a:t>
            </a:r>
            <a:r>
              <a:rPr lang="en-US" altLang="es-ES" sz="2000" dirty="0" err="1">
                <a:cs typeface="Calibri" panose="020F0502020204030204" pitchFamily="34" charset="0"/>
              </a:rPr>
              <a:t>Canadá</a:t>
            </a:r>
            <a:r>
              <a:rPr lang="en-US" altLang="es-ES" sz="2000" dirty="0">
                <a:cs typeface="Calibri" panose="020F0502020204030204" pitchFamily="34" charset="0"/>
              </a:rPr>
              <a:t>, Bob </a:t>
            </a:r>
            <a:r>
              <a:rPr lang="en-US" altLang="es-ES" sz="2000" dirty="0" err="1">
                <a:cs typeface="Calibri" panose="020F0502020204030204" pitchFamily="34" charset="0"/>
              </a:rPr>
              <a:t>Turnok</a:t>
            </a:r>
            <a:endParaRPr lang="en-US" altLang="es-ES" sz="2000" dirty="0">
              <a:cs typeface="Calibri" panose="020F0502020204030204" pitchFamily="34" charset="0"/>
            </a:endParaRPr>
          </a:p>
          <a:p>
            <a:pPr eaLnBrk="1" hangingPunct="1">
              <a:lnSpc>
                <a:spcPct val="100000"/>
              </a:lnSpc>
              <a:spcBef>
                <a:spcPts val="100"/>
              </a:spcBef>
              <a:buFontTx/>
              <a:buNone/>
            </a:pPr>
            <a:r>
              <a:rPr lang="en-US" altLang="es-ES" dirty="0">
                <a:cs typeface="Calibri" panose="020F0502020204030204" pitchFamily="34" charset="0"/>
              </a:rPr>
              <a:t>9. Ecuador, Jose </a:t>
            </a:r>
            <a:r>
              <a:rPr lang="en-US" altLang="es-ES" dirty="0" err="1">
                <a:cs typeface="Calibri" panose="020F0502020204030204" pitchFamily="34" charset="0"/>
              </a:rPr>
              <a:t>Intriago</a:t>
            </a:r>
            <a:endParaRPr lang="en-US" altLang="es-ES" dirty="0">
              <a:cs typeface="Calibri" panose="020F0502020204030204" pitchFamily="34" charset="0"/>
            </a:endParaRPr>
          </a:p>
          <a:p>
            <a:pPr eaLnBrk="1" hangingPunct="1">
              <a:lnSpc>
                <a:spcPct val="100000"/>
              </a:lnSpc>
              <a:spcBef>
                <a:spcPts val="100"/>
              </a:spcBef>
              <a:buFontTx/>
              <a:buNone/>
            </a:pPr>
            <a:r>
              <a:rPr lang="en-US" altLang="es-ES" sz="2000" dirty="0">
                <a:cs typeface="Calibri" panose="020F0502020204030204" pitchFamily="34" charset="0"/>
              </a:rPr>
              <a:t>10. Marina Castro</a:t>
            </a:r>
            <a:r>
              <a:rPr lang="en-US" altLang="es-ES" dirty="0">
                <a:cs typeface="Calibri" panose="020F0502020204030204" pitchFamily="34" charset="0"/>
              </a:rPr>
              <a:t>, Portugal</a:t>
            </a:r>
          </a:p>
          <a:p>
            <a:pPr eaLnBrk="1" hangingPunct="1">
              <a:lnSpc>
                <a:spcPct val="100000"/>
              </a:lnSpc>
              <a:spcBef>
                <a:spcPts val="100"/>
              </a:spcBef>
              <a:buFontTx/>
              <a:buNone/>
            </a:pPr>
            <a:r>
              <a:rPr lang="en-US" altLang="es-ES" sz="2000" dirty="0">
                <a:cs typeface="Calibri" panose="020F0502020204030204" pitchFamily="34" charset="0"/>
              </a:rPr>
              <a:t>11. Anastasia Pantera, Greece</a:t>
            </a:r>
          </a:p>
          <a:p>
            <a:pPr eaLnBrk="1" hangingPunct="1">
              <a:lnSpc>
                <a:spcPct val="100000"/>
              </a:lnSpc>
              <a:spcBef>
                <a:spcPts val="100"/>
              </a:spcBef>
              <a:buFontTx/>
              <a:buNone/>
            </a:pPr>
            <a:endParaRPr lang="en-US" altLang="es-ES" sz="2000" dirty="0">
              <a:cs typeface="Calibri" panose="020F0502020204030204" pitchFamily="34" charset="0"/>
            </a:endParaRPr>
          </a:p>
          <a:p>
            <a:endParaRPr lang="en-NZ" dirty="0"/>
          </a:p>
        </p:txBody>
      </p:sp>
      <p:sp>
        <p:nvSpPr>
          <p:cNvPr id="4" name="Footer Placeholder 3">
            <a:extLst>
              <a:ext uri="{FF2B5EF4-FFF2-40B4-BE49-F238E27FC236}">
                <a16:creationId xmlns:a16="http://schemas.microsoft.com/office/drawing/2014/main" id="{45093B61-330F-F2E2-144A-250EE8CFD676}"/>
              </a:ext>
            </a:extLst>
          </p:cNvPr>
          <p:cNvSpPr>
            <a:spLocks noGrp="1"/>
          </p:cNvSpPr>
          <p:nvPr>
            <p:ph type="ftr" sz="quarter" idx="11"/>
          </p:nvPr>
        </p:nvSpPr>
        <p:spPr/>
        <p:txBody>
          <a:bodyPr/>
          <a:lstStyle/>
          <a:p>
            <a:r>
              <a:rPr lang="nb-NO"/>
              <a:t>GRA Flagship Update, September 2024</a:t>
            </a:r>
            <a:endParaRPr lang="en-US"/>
          </a:p>
        </p:txBody>
      </p:sp>
    </p:spTree>
    <p:extLst>
      <p:ext uri="{BB962C8B-B14F-4D97-AF65-F5344CB8AC3E}">
        <p14:creationId xmlns:p14="http://schemas.microsoft.com/office/powerpoint/2010/main" val="2583326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99EEE-5E28-C5F7-4783-E3BABDD84ACC}"/>
              </a:ext>
            </a:extLst>
          </p:cNvPr>
          <p:cNvSpPr>
            <a:spLocks noGrp="1"/>
          </p:cNvSpPr>
          <p:nvPr>
            <p:ph type="title"/>
          </p:nvPr>
        </p:nvSpPr>
        <p:spPr/>
        <p:txBody>
          <a:bodyPr/>
          <a:lstStyle/>
          <a:p>
            <a:r>
              <a:rPr lang="en-NZ" dirty="0"/>
              <a:t>Activities/Results To Date</a:t>
            </a:r>
          </a:p>
        </p:txBody>
      </p:sp>
      <p:sp>
        <p:nvSpPr>
          <p:cNvPr id="3" name="Content Placeholder 2">
            <a:extLst>
              <a:ext uri="{FF2B5EF4-FFF2-40B4-BE49-F238E27FC236}">
                <a16:creationId xmlns:a16="http://schemas.microsoft.com/office/drawing/2014/main" id="{8D5FF033-6858-9F67-FC0E-A47433487E30}"/>
              </a:ext>
            </a:extLst>
          </p:cNvPr>
          <p:cNvSpPr>
            <a:spLocks noGrp="1"/>
          </p:cNvSpPr>
          <p:nvPr>
            <p:ph idx="1"/>
          </p:nvPr>
        </p:nvSpPr>
        <p:spPr/>
        <p:txBody>
          <a:bodyPr/>
          <a:lstStyle/>
          <a:p>
            <a:r>
              <a:rPr lang="en-NZ" dirty="0"/>
              <a:t>Most of the work was carried out initially in Europe, where there have been developed two papers to be published soon, 33 AF value chains, the initial analysis of AF policy in Europe.</a:t>
            </a:r>
          </a:p>
          <a:p>
            <a:r>
              <a:rPr lang="en-NZ" dirty="0"/>
              <a:t>The initial results will be presented in the following workshop with over 800 registrations all over the world:</a:t>
            </a:r>
          </a:p>
          <a:p>
            <a:r>
              <a:rPr lang="en-NZ" dirty="0"/>
              <a:t>	*</a:t>
            </a:r>
            <a:r>
              <a:rPr lang="en-NZ" dirty="0" err="1"/>
              <a:t>Undertrees</a:t>
            </a:r>
            <a:r>
              <a:rPr lang="en-NZ" dirty="0"/>
              <a:t> project to be held online as the 2</a:t>
            </a:r>
            <a:r>
              <a:rPr lang="en-NZ" baseline="30000" dirty="0"/>
              <a:t>nd</a:t>
            </a:r>
            <a:r>
              <a:rPr lang="en-NZ" dirty="0"/>
              <a:t> Seasonal School of </a:t>
            </a:r>
            <a:r>
              <a:rPr lang="en-NZ" dirty="0" err="1"/>
              <a:t>Undertrees</a:t>
            </a:r>
            <a:r>
              <a:rPr lang="en-NZ" dirty="0"/>
              <a:t> project (from the EU).</a:t>
            </a:r>
          </a:p>
          <a:p>
            <a:endParaRPr lang="en-NZ" dirty="0"/>
          </a:p>
          <a:p>
            <a:r>
              <a:rPr lang="en-NZ" dirty="0"/>
              <a:t>Please join online:</a:t>
            </a:r>
          </a:p>
          <a:p>
            <a:r>
              <a:rPr lang="en-US" dirty="0">
                <a:hlinkClick r:id="rId2"/>
              </a:rPr>
              <a:t>UNDETREES - 2nd Seasonal School in Pisa (Italy), September 23-27, 2024 (google.com)</a:t>
            </a:r>
            <a:endParaRPr lang="en-NZ" dirty="0"/>
          </a:p>
          <a:p>
            <a:endParaRPr lang="en-NZ" dirty="0"/>
          </a:p>
          <a:p>
            <a:endParaRPr lang="en-NZ" dirty="0"/>
          </a:p>
          <a:p>
            <a:endParaRPr lang="en-NZ" dirty="0"/>
          </a:p>
        </p:txBody>
      </p:sp>
      <p:sp>
        <p:nvSpPr>
          <p:cNvPr id="4" name="Footer Placeholder 3">
            <a:extLst>
              <a:ext uri="{FF2B5EF4-FFF2-40B4-BE49-F238E27FC236}">
                <a16:creationId xmlns:a16="http://schemas.microsoft.com/office/drawing/2014/main" id="{DDE51ACE-98D2-D30C-B061-F9782DD37296}"/>
              </a:ext>
            </a:extLst>
          </p:cNvPr>
          <p:cNvSpPr>
            <a:spLocks noGrp="1"/>
          </p:cNvSpPr>
          <p:nvPr>
            <p:ph type="ftr" sz="quarter" idx="11"/>
          </p:nvPr>
        </p:nvSpPr>
        <p:spPr/>
        <p:txBody>
          <a:bodyPr/>
          <a:lstStyle/>
          <a:p>
            <a:r>
              <a:rPr lang="nb-NO"/>
              <a:t>GRA Flagship Update, September 2024</a:t>
            </a:r>
            <a:endParaRPr lang="en-US"/>
          </a:p>
        </p:txBody>
      </p:sp>
    </p:spTree>
    <p:extLst>
      <p:ext uri="{BB962C8B-B14F-4D97-AF65-F5344CB8AC3E}">
        <p14:creationId xmlns:p14="http://schemas.microsoft.com/office/powerpoint/2010/main" val="2154992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E7F2-68BA-B9BA-E9F6-3BA5C851A10D}"/>
              </a:ext>
            </a:extLst>
          </p:cNvPr>
          <p:cNvSpPr>
            <a:spLocks noGrp="1"/>
          </p:cNvSpPr>
          <p:nvPr>
            <p:ph type="title"/>
          </p:nvPr>
        </p:nvSpPr>
        <p:spPr/>
        <p:txBody>
          <a:bodyPr/>
          <a:lstStyle/>
          <a:p>
            <a:r>
              <a:rPr lang="en-NZ" dirty="0"/>
              <a:t>Opportunities to get involved</a:t>
            </a:r>
          </a:p>
        </p:txBody>
      </p:sp>
      <p:sp>
        <p:nvSpPr>
          <p:cNvPr id="3" name="Content Placeholder 2">
            <a:extLst>
              <a:ext uri="{FF2B5EF4-FFF2-40B4-BE49-F238E27FC236}">
                <a16:creationId xmlns:a16="http://schemas.microsoft.com/office/drawing/2014/main" id="{E147176D-DA73-D4ED-D862-E6C564B8D7FE}"/>
              </a:ext>
            </a:extLst>
          </p:cNvPr>
          <p:cNvSpPr>
            <a:spLocks noGrp="1"/>
          </p:cNvSpPr>
          <p:nvPr>
            <p:ph idx="1"/>
          </p:nvPr>
        </p:nvSpPr>
        <p:spPr>
          <a:xfrm>
            <a:off x="838199" y="2026447"/>
            <a:ext cx="10860741" cy="4150515"/>
          </a:xfrm>
        </p:spPr>
        <p:txBody>
          <a:bodyPr>
            <a:normAutofit/>
          </a:bodyPr>
          <a:lstStyle/>
          <a:p>
            <a:pPr marL="342900" indent="-342900">
              <a:buFont typeface="Arial" panose="020B0604020202020204" pitchFamily="34" charset="0"/>
              <a:buChar char="•"/>
            </a:pPr>
            <a:r>
              <a:rPr lang="en-NZ" sz="3600" dirty="0"/>
              <a:t>We plan now to expand the work across the  world and foster the collaboration with the FAO as an agreement was signed to monitor Agroforestry across the EU.</a:t>
            </a:r>
          </a:p>
          <a:p>
            <a:pPr marL="342900" indent="-342900">
              <a:buFont typeface="Arial" panose="020B0604020202020204" pitchFamily="34" charset="0"/>
              <a:buChar char="•"/>
            </a:pPr>
            <a:endParaRPr lang="en-NZ" sz="3600" dirty="0"/>
          </a:p>
          <a:p>
            <a:pPr marL="342900" indent="-342900">
              <a:buFont typeface="Arial" panose="020B0604020202020204" pitchFamily="34" charset="0"/>
              <a:buChar char="•"/>
            </a:pPr>
            <a:r>
              <a:rPr lang="en-NZ" sz="3600" dirty="0"/>
              <a:t>Everyone is more than welcome</a:t>
            </a:r>
          </a:p>
        </p:txBody>
      </p:sp>
      <p:sp>
        <p:nvSpPr>
          <p:cNvPr id="4" name="Footer Placeholder 3">
            <a:extLst>
              <a:ext uri="{FF2B5EF4-FFF2-40B4-BE49-F238E27FC236}">
                <a16:creationId xmlns:a16="http://schemas.microsoft.com/office/drawing/2014/main" id="{FF3693C0-D2B3-C96F-A8F1-50C272D16EC7}"/>
              </a:ext>
            </a:extLst>
          </p:cNvPr>
          <p:cNvSpPr>
            <a:spLocks noGrp="1"/>
          </p:cNvSpPr>
          <p:nvPr>
            <p:ph type="ftr" sz="quarter" idx="11"/>
          </p:nvPr>
        </p:nvSpPr>
        <p:spPr/>
        <p:txBody>
          <a:bodyPr/>
          <a:lstStyle/>
          <a:p>
            <a:r>
              <a:rPr lang="nb-NO"/>
              <a:t>GRA Flagship Update, September 2024</a:t>
            </a:r>
            <a:endParaRPr lang="en-US"/>
          </a:p>
        </p:txBody>
      </p:sp>
    </p:spTree>
    <p:extLst>
      <p:ext uri="{BB962C8B-B14F-4D97-AF65-F5344CB8AC3E}">
        <p14:creationId xmlns:p14="http://schemas.microsoft.com/office/powerpoint/2010/main" val="304980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327</TotalTime>
  <Words>478</Words>
  <Application>Microsoft Office PowerPoint</Application>
  <PresentationFormat>Panorámica</PresentationFormat>
  <Paragraphs>55</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Century Gothic</vt:lpstr>
      <vt:lpstr>Office Theme</vt:lpstr>
      <vt:lpstr>Agroecology and Agroforestry: adapting systems and mitigating against climate change </vt:lpstr>
      <vt:lpstr>Situation/Issue</vt:lpstr>
      <vt:lpstr>Flagship Project Goal(s)</vt:lpstr>
      <vt:lpstr>Anticipated Flagship Outcomes/Impacts</vt:lpstr>
      <vt:lpstr>Flagship Project Partners</vt:lpstr>
      <vt:lpstr>Activities/Results To Date</vt:lpstr>
      <vt:lpstr>Opportunities to get involved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Johnson</dc:creator>
  <cp:lastModifiedBy>MOSQUERA LOSADA MARIA ROSA</cp:lastModifiedBy>
  <cp:revision>23</cp:revision>
  <cp:lastPrinted>2016-01-28T03:16:37Z</cp:lastPrinted>
  <dcterms:created xsi:type="dcterms:W3CDTF">2016-01-18T02:49:17Z</dcterms:created>
  <dcterms:modified xsi:type="dcterms:W3CDTF">2024-09-11T19:30:15Z</dcterms:modified>
</cp:coreProperties>
</file>