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Lst>
  <p:notesMasterIdLst>
    <p:notesMasterId r:id="rId11"/>
  </p:notesMasterIdLst>
  <p:sldIdLst>
    <p:sldId id="256" r:id="rId2"/>
    <p:sldId id="257" r:id="rId3"/>
    <p:sldId id="261" r:id="rId4"/>
    <p:sldId id="258" r:id="rId5"/>
    <p:sldId id="262" r:id="rId6"/>
    <p:sldId id="259" r:id="rId7"/>
    <p:sldId id="263" r:id="rId8"/>
    <p:sldId id="264" r:id="rId9"/>
    <p:sldId id="265" r:id="rId10"/>
  </p:sldIdLst>
  <p:sldSz cx="12192000" cy="6858000"/>
  <p:notesSz cx="6858000" cy="9144000"/>
  <p:embeddedFontLs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B2673D-C6AC-4535-9C28-E1D78FE53D84}" v="121" dt="2025-09-24T18:26:50.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NZ"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NZ"/>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7b74bc49f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g37b74bc49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877E50FA-DDB1-2AC0-B1C8-F0BB4F2E76EC}"/>
            </a:ext>
          </a:extLst>
        </p:cNvPr>
        <p:cNvGrpSpPr/>
        <p:nvPr/>
      </p:nvGrpSpPr>
      <p:grpSpPr>
        <a:xfrm>
          <a:off x="0" y="0"/>
          <a:ext cx="0" cy="0"/>
          <a:chOff x="0" y="0"/>
          <a:chExt cx="0" cy="0"/>
        </a:xfrm>
      </p:grpSpPr>
      <p:sp>
        <p:nvSpPr>
          <p:cNvPr id="94" name="Google Shape;94;g37b74bc49f8_0_0:notes">
            <a:extLst>
              <a:ext uri="{FF2B5EF4-FFF2-40B4-BE49-F238E27FC236}">
                <a16:creationId xmlns:a16="http://schemas.microsoft.com/office/drawing/2014/main" id="{C2DB9883-6FD4-7EDA-85DA-A48A5C6B413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g37b74bc49f8_0_0:notes">
            <a:extLst>
              <a:ext uri="{FF2B5EF4-FFF2-40B4-BE49-F238E27FC236}">
                <a16:creationId xmlns:a16="http://schemas.microsoft.com/office/drawing/2014/main" id="{67884B7F-4200-63E8-0C41-FC9BE7D32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8479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322772FB-4345-DCD9-E118-22A108C4A990}"/>
            </a:ext>
          </a:extLst>
        </p:cNvPr>
        <p:cNvGrpSpPr/>
        <p:nvPr/>
      </p:nvGrpSpPr>
      <p:grpSpPr>
        <a:xfrm>
          <a:off x="0" y="0"/>
          <a:ext cx="0" cy="0"/>
          <a:chOff x="0" y="0"/>
          <a:chExt cx="0" cy="0"/>
        </a:xfrm>
      </p:grpSpPr>
      <p:sp>
        <p:nvSpPr>
          <p:cNvPr id="99" name="Google Shape;99;p2:notes">
            <a:extLst>
              <a:ext uri="{FF2B5EF4-FFF2-40B4-BE49-F238E27FC236}">
                <a16:creationId xmlns:a16="http://schemas.microsoft.com/office/drawing/2014/main" id="{FA5A7646-EDF7-4010-9A33-B0DFCC0ECA3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 </a:t>
            </a:r>
            <a:endParaRPr dirty="0"/>
          </a:p>
        </p:txBody>
      </p:sp>
      <p:sp>
        <p:nvSpPr>
          <p:cNvPr id="100" name="Google Shape;100;p2:notes">
            <a:extLst>
              <a:ext uri="{FF2B5EF4-FFF2-40B4-BE49-F238E27FC236}">
                <a16:creationId xmlns:a16="http://schemas.microsoft.com/office/drawing/2014/main" id="{5B4874B2-73B8-ABE8-A386-28416BEC6C8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2095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E9CB0B90-8BBF-233A-88EB-04291FC81FF2}"/>
            </a:ext>
          </a:extLst>
        </p:cNvPr>
        <p:cNvGrpSpPr/>
        <p:nvPr/>
      </p:nvGrpSpPr>
      <p:grpSpPr>
        <a:xfrm>
          <a:off x="0" y="0"/>
          <a:ext cx="0" cy="0"/>
          <a:chOff x="0" y="0"/>
          <a:chExt cx="0" cy="0"/>
        </a:xfrm>
      </p:grpSpPr>
      <p:sp>
        <p:nvSpPr>
          <p:cNvPr id="105" name="Google Shape;105;p3:notes">
            <a:extLst>
              <a:ext uri="{FF2B5EF4-FFF2-40B4-BE49-F238E27FC236}">
                <a16:creationId xmlns:a16="http://schemas.microsoft.com/office/drawing/2014/main" id="{0DEFF89A-1C32-B6C4-D434-46A57ACA3FA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a:extLst>
              <a:ext uri="{FF2B5EF4-FFF2-40B4-BE49-F238E27FC236}">
                <a16:creationId xmlns:a16="http://schemas.microsoft.com/office/drawing/2014/main" id="{25529CBE-2A01-92A4-DCB8-09A778257F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9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C86C716B-3AA8-964E-45A3-785B98839A5A}"/>
            </a:ext>
          </a:extLst>
        </p:cNvPr>
        <p:cNvGrpSpPr/>
        <p:nvPr/>
      </p:nvGrpSpPr>
      <p:grpSpPr>
        <a:xfrm>
          <a:off x="0" y="0"/>
          <a:ext cx="0" cy="0"/>
          <a:chOff x="0" y="0"/>
          <a:chExt cx="0" cy="0"/>
        </a:xfrm>
      </p:grpSpPr>
      <p:sp>
        <p:nvSpPr>
          <p:cNvPr id="105" name="Google Shape;105;p3:notes">
            <a:extLst>
              <a:ext uri="{FF2B5EF4-FFF2-40B4-BE49-F238E27FC236}">
                <a16:creationId xmlns:a16="http://schemas.microsoft.com/office/drawing/2014/main" id="{3CCC4DF0-5E54-BDDF-115C-E050649D0EF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a:extLst>
              <a:ext uri="{FF2B5EF4-FFF2-40B4-BE49-F238E27FC236}">
                <a16:creationId xmlns:a16="http://schemas.microsoft.com/office/drawing/2014/main" id="{270FDC0F-AD82-7124-413B-E9E1CB7829A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548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a:extLst>
            <a:ext uri="{FF2B5EF4-FFF2-40B4-BE49-F238E27FC236}">
              <a16:creationId xmlns:a16="http://schemas.microsoft.com/office/drawing/2014/main" id="{840E4587-1796-2370-DD74-8E67B1E12856}"/>
            </a:ext>
          </a:extLst>
        </p:cNvPr>
        <p:cNvGrpSpPr/>
        <p:nvPr/>
      </p:nvGrpSpPr>
      <p:grpSpPr>
        <a:xfrm>
          <a:off x="0" y="0"/>
          <a:ext cx="0" cy="0"/>
          <a:chOff x="0" y="0"/>
          <a:chExt cx="0" cy="0"/>
        </a:xfrm>
      </p:grpSpPr>
      <p:sp>
        <p:nvSpPr>
          <p:cNvPr id="105" name="Google Shape;105;p3:notes">
            <a:extLst>
              <a:ext uri="{FF2B5EF4-FFF2-40B4-BE49-F238E27FC236}">
                <a16:creationId xmlns:a16="http://schemas.microsoft.com/office/drawing/2014/main" id="{1D0B235B-BF93-A168-1C09-5079D3615D3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3:notes">
            <a:extLst>
              <a:ext uri="{FF2B5EF4-FFF2-40B4-BE49-F238E27FC236}">
                <a16:creationId xmlns:a16="http://schemas.microsoft.com/office/drawing/2014/main" id="{E75145CD-39CC-2451-C120-5E26B5EB01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86689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8"/>
        <p:cNvGrpSpPr/>
        <p:nvPr/>
      </p:nvGrpSpPr>
      <p:grpSpPr>
        <a:xfrm>
          <a:off x="0" y="0"/>
          <a:ext cx="0" cy="0"/>
          <a:chOff x="0" y="0"/>
          <a:chExt cx="0" cy="0"/>
        </a:xfrm>
      </p:grpSpPr>
      <p:pic>
        <p:nvPicPr>
          <p:cNvPr id="19" name="Google Shape;19;p2"/>
          <p:cNvPicPr preferRelativeResize="0"/>
          <p:nvPr/>
        </p:nvPicPr>
        <p:blipFill rotWithShape="1">
          <a:blip r:embed="rId2">
            <a:alphaModFix/>
          </a:blip>
          <a:srcRect l="15330" t="8878" r="9196" b="711"/>
          <a:stretch/>
        </p:blipFill>
        <p:spPr>
          <a:xfrm>
            <a:off x="-3" y="3131999"/>
            <a:ext cx="12192000" cy="3744000"/>
          </a:xfrm>
          <a:prstGeom prst="rect">
            <a:avLst/>
          </a:prstGeom>
          <a:noFill/>
          <a:ln>
            <a:noFill/>
          </a:ln>
        </p:spPr>
      </p:pic>
      <p:sp>
        <p:nvSpPr>
          <p:cNvPr id="20" name="Google Shape;20;p2"/>
          <p:cNvSpPr/>
          <p:nvPr/>
        </p:nvSpPr>
        <p:spPr>
          <a:xfrm>
            <a:off x="2" y="-9315"/>
            <a:ext cx="12191999" cy="3120034"/>
          </a:xfrm>
          <a:prstGeom prst="rect">
            <a:avLst/>
          </a:prstGeom>
          <a:gradFill>
            <a:gsLst>
              <a:gs pos="0">
                <a:srgbClr val="5A93AB">
                  <a:alpha val="77647"/>
                </a:srgbClr>
              </a:gs>
              <a:gs pos="62000">
                <a:srgbClr val="346681"/>
              </a:gs>
              <a:gs pos="100000">
                <a:srgbClr val="34668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1" name="Google Shape;21;p2"/>
          <p:cNvPicPr preferRelativeResize="0"/>
          <p:nvPr/>
        </p:nvPicPr>
        <p:blipFill rotWithShape="1">
          <a:blip r:embed="rId3">
            <a:alphaModFix/>
          </a:blip>
          <a:srcRect/>
          <a:stretch/>
        </p:blipFill>
        <p:spPr>
          <a:xfrm>
            <a:off x="5267739" y="-2"/>
            <a:ext cx="6924263" cy="3110721"/>
          </a:xfrm>
          <a:prstGeom prst="rect">
            <a:avLst/>
          </a:prstGeom>
          <a:noFill/>
          <a:ln>
            <a:noFill/>
          </a:ln>
        </p:spPr>
      </p:pic>
      <p:sp>
        <p:nvSpPr>
          <p:cNvPr id="22" name="Google Shape;22;p2"/>
          <p:cNvSpPr txBox="1">
            <a:spLocks noGrp="1"/>
          </p:cNvSpPr>
          <p:nvPr>
            <p:ph type="title"/>
          </p:nvPr>
        </p:nvSpPr>
        <p:spPr>
          <a:xfrm>
            <a:off x="838200" y="4520568"/>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838200" y="2026447"/>
            <a:ext cx="10515600" cy="415051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2000"/>
              <a:buNone/>
              <a:defRPr sz="2000">
                <a:latin typeface="Arial"/>
                <a:ea typeface="Arial"/>
                <a:cs typeface="Arial"/>
                <a:sym typeface="Arial"/>
              </a:defRPr>
            </a:lvl1pPr>
            <a:lvl2pPr marL="914400" lvl="1" indent="-342900" algn="l">
              <a:lnSpc>
                <a:spcPct val="90000"/>
              </a:lnSpc>
              <a:spcBef>
                <a:spcPts val="8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3pPr>
            <a:lvl4pPr marL="1828800" lvl="3"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a:solidFill>
                  <a:srgbClr val="888888"/>
                </a:solidFill>
                <a:latin typeface="Arial"/>
                <a:ea typeface="Arial"/>
                <a:cs typeface="Arial"/>
                <a:sym typeface="Arial"/>
              </a:defRPr>
            </a:lvl1pPr>
            <a:lvl2pPr marL="0" lvl="1" indent="0" algn="r">
              <a:spcBef>
                <a:spcPts val="0"/>
              </a:spcBef>
              <a:buNone/>
              <a:defRPr sz="1200" b="0" i="0">
                <a:solidFill>
                  <a:srgbClr val="888888"/>
                </a:solidFill>
                <a:latin typeface="Arial"/>
                <a:ea typeface="Arial"/>
                <a:cs typeface="Arial"/>
                <a:sym typeface="Arial"/>
              </a:defRPr>
            </a:lvl2pPr>
            <a:lvl3pPr marL="0" lvl="2" indent="0" algn="r">
              <a:spcBef>
                <a:spcPts val="0"/>
              </a:spcBef>
              <a:buNone/>
              <a:defRPr sz="1200" b="0" i="0">
                <a:solidFill>
                  <a:srgbClr val="888888"/>
                </a:solidFill>
                <a:latin typeface="Arial"/>
                <a:ea typeface="Arial"/>
                <a:cs typeface="Arial"/>
                <a:sym typeface="Arial"/>
              </a:defRPr>
            </a:lvl3pPr>
            <a:lvl4pPr marL="0" lvl="3" indent="0" algn="r">
              <a:spcBef>
                <a:spcPts val="0"/>
              </a:spcBef>
              <a:buNone/>
              <a:defRPr sz="1200" b="0" i="0">
                <a:solidFill>
                  <a:srgbClr val="888888"/>
                </a:solidFill>
                <a:latin typeface="Arial"/>
                <a:ea typeface="Arial"/>
                <a:cs typeface="Arial"/>
                <a:sym typeface="Arial"/>
              </a:defRPr>
            </a:lvl4pPr>
            <a:lvl5pPr marL="0" lvl="4" indent="0" algn="r">
              <a:spcBef>
                <a:spcPts val="0"/>
              </a:spcBef>
              <a:buNone/>
              <a:defRPr sz="1200" b="0" i="0">
                <a:solidFill>
                  <a:srgbClr val="888888"/>
                </a:solidFill>
                <a:latin typeface="Arial"/>
                <a:ea typeface="Arial"/>
                <a:cs typeface="Arial"/>
                <a:sym typeface="Arial"/>
              </a:defRPr>
            </a:lvl5pPr>
            <a:lvl6pPr marL="0" lvl="5" indent="0" algn="r">
              <a:spcBef>
                <a:spcPts val="0"/>
              </a:spcBef>
              <a:buNone/>
              <a:defRPr sz="1200" b="0" i="0">
                <a:solidFill>
                  <a:srgbClr val="888888"/>
                </a:solidFill>
                <a:latin typeface="Arial"/>
                <a:ea typeface="Arial"/>
                <a:cs typeface="Arial"/>
                <a:sym typeface="Arial"/>
              </a:defRPr>
            </a:lvl6pPr>
            <a:lvl7pPr marL="0" lvl="6" indent="0" algn="r">
              <a:spcBef>
                <a:spcPts val="0"/>
              </a:spcBef>
              <a:buNone/>
              <a:defRPr sz="1200" b="0" i="0">
                <a:solidFill>
                  <a:srgbClr val="888888"/>
                </a:solidFill>
                <a:latin typeface="Arial"/>
                <a:ea typeface="Arial"/>
                <a:cs typeface="Arial"/>
                <a:sym typeface="Arial"/>
              </a:defRPr>
            </a:lvl7pPr>
            <a:lvl8pPr marL="0" lvl="7" indent="0" algn="r">
              <a:spcBef>
                <a:spcPts val="0"/>
              </a:spcBef>
              <a:buNone/>
              <a:defRPr sz="1200" b="0" i="0">
                <a:solidFill>
                  <a:srgbClr val="888888"/>
                </a:solidFill>
                <a:latin typeface="Arial"/>
                <a:ea typeface="Arial"/>
                <a:cs typeface="Arial"/>
                <a:sym typeface="Arial"/>
              </a:defRPr>
            </a:lvl8pPr>
            <a:lvl9pPr marL="0" lvl="8" indent="0" algn="r">
              <a:spcBef>
                <a:spcPts val="0"/>
              </a:spcBef>
              <a:buNone/>
              <a:defRPr sz="1200" b="0" i="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9"/>
        <p:cNvGrpSpPr/>
        <p:nvPr/>
      </p:nvGrpSpPr>
      <p:grpSpPr>
        <a:xfrm>
          <a:off x="0" y="0"/>
          <a:ext cx="0" cy="0"/>
          <a:chOff x="0" y="0"/>
          <a:chExt cx="0" cy="0"/>
        </a:xfrm>
      </p:grpSpPr>
      <p:pic>
        <p:nvPicPr>
          <p:cNvPr id="30" name="Google Shape;30;p4"/>
          <p:cNvPicPr preferRelativeResize="0"/>
          <p:nvPr/>
        </p:nvPicPr>
        <p:blipFill rotWithShape="1">
          <a:blip r:embed="rId2">
            <a:alphaModFix/>
          </a:blip>
          <a:srcRect l="15325" t="22" r="9882" b="31544"/>
          <a:stretch/>
        </p:blipFill>
        <p:spPr>
          <a:xfrm>
            <a:off x="0" y="3119461"/>
            <a:ext cx="12204000" cy="3780000"/>
          </a:xfrm>
          <a:prstGeom prst="rect">
            <a:avLst/>
          </a:prstGeom>
          <a:solidFill>
            <a:srgbClr val="006699">
              <a:alpha val="48627"/>
            </a:srgbClr>
          </a:solidFill>
          <a:ln>
            <a:noFill/>
          </a:ln>
        </p:spPr>
      </p:pic>
      <p:sp>
        <p:nvSpPr>
          <p:cNvPr id="31" name="Google Shape;31;p4"/>
          <p:cNvSpPr/>
          <p:nvPr/>
        </p:nvSpPr>
        <p:spPr>
          <a:xfrm>
            <a:off x="0" y="3112537"/>
            <a:ext cx="12192000" cy="667540"/>
          </a:xfrm>
          <a:prstGeom prst="rect">
            <a:avLst/>
          </a:prstGeom>
          <a:gradFill>
            <a:gsLst>
              <a:gs pos="0">
                <a:srgbClr val="5A93AB"/>
              </a:gs>
              <a:gs pos="35000">
                <a:srgbClr val="5A93AB"/>
              </a:gs>
              <a:gs pos="98000">
                <a:srgbClr val="346681">
                  <a:alpha val="93725"/>
                </a:srgbClr>
              </a:gs>
              <a:gs pos="100000">
                <a:srgbClr val="346681">
                  <a:alpha val="93725"/>
                </a:srgbClr>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2" name="Google Shape;32;p4"/>
          <p:cNvSpPr/>
          <p:nvPr/>
        </p:nvSpPr>
        <p:spPr>
          <a:xfrm>
            <a:off x="0" y="0"/>
            <a:ext cx="12192000" cy="3119461"/>
          </a:xfrm>
          <a:prstGeom prst="rect">
            <a:avLst/>
          </a:prstGeom>
          <a:gradFill>
            <a:gsLst>
              <a:gs pos="0">
                <a:srgbClr val="5A93AB"/>
              </a:gs>
              <a:gs pos="62000">
                <a:srgbClr val="346681"/>
              </a:gs>
              <a:gs pos="100000">
                <a:srgbClr val="34668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33" name="Google Shape;33;p4"/>
          <p:cNvPicPr preferRelativeResize="0"/>
          <p:nvPr/>
        </p:nvPicPr>
        <p:blipFill rotWithShape="1">
          <a:blip r:embed="rId3">
            <a:alphaModFix/>
          </a:blip>
          <a:srcRect/>
          <a:stretch/>
        </p:blipFill>
        <p:spPr>
          <a:xfrm>
            <a:off x="7004051" y="-1"/>
            <a:ext cx="5187952" cy="3107579"/>
          </a:xfrm>
          <a:prstGeom prst="rect">
            <a:avLst/>
          </a:prstGeom>
          <a:noFill/>
          <a:ln>
            <a:noFill/>
          </a:ln>
        </p:spPr>
      </p:pic>
      <p:sp>
        <p:nvSpPr>
          <p:cNvPr id="34" name="Google Shape;34;p4"/>
          <p:cNvSpPr txBox="1"/>
          <p:nvPr/>
        </p:nvSpPr>
        <p:spPr>
          <a:xfrm>
            <a:off x="1249613" y="3239026"/>
            <a:ext cx="2038745"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NZ" sz="2000">
                <a:solidFill>
                  <a:schemeClr val="lt1"/>
                </a:solidFill>
                <a:latin typeface="Arial"/>
                <a:ea typeface="Arial"/>
                <a:cs typeface="Arial"/>
                <a:sym typeface="Arial"/>
              </a:rPr>
              <a:t>00 / 00 / 2016</a:t>
            </a:r>
            <a:endParaRPr/>
          </a:p>
        </p:txBody>
      </p:sp>
      <p:sp>
        <p:nvSpPr>
          <p:cNvPr id="35" name="Google Shape;35;p4"/>
          <p:cNvSpPr txBox="1">
            <a:spLocks noGrp="1"/>
          </p:cNvSpPr>
          <p:nvPr>
            <p:ph type="ctrTitle"/>
          </p:nvPr>
        </p:nvSpPr>
        <p:spPr>
          <a:xfrm>
            <a:off x="1194532" y="4293925"/>
            <a:ext cx="9144000" cy="103394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entury Gothic"/>
              <a:buNone/>
              <a:defRPr sz="36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
          <p:cNvSpPr txBox="1">
            <a:spLocks noGrp="1"/>
          </p:cNvSpPr>
          <p:nvPr>
            <p:ph type="subTitle" idx="1"/>
          </p:nvPr>
        </p:nvSpPr>
        <p:spPr>
          <a:xfrm>
            <a:off x="3288356" y="3227143"/>
            <a:ext cx="8089799" cy="362337"/>
          </a:xfrm>
          <a:prstGeom prst="rect">
            <a:avLst/>
          </a:prstGeom>
          <a:noFill/>
          <a:ln>
            <a:noFill/>
          </a:ln>
        </p:spPr>
        <p:txBody>
          <a:bodyPr spcFirstLastPara="1" wrap="square" lIns="91425" tIns="45700" rIns="91425" bIns="45700" anchor="t" anchorCtr="0">
            <a:noAutofit/>
          </a:bodyPr>
          <a:lstStyle>
            <a:lvl1pPr lvl="0" algn="r">
              <a:lnSpc>
                <a:spcPct val="90000"/>
              </a:lnSpc>
              <a:spcBef>
                <a:spcPts val="1000"/>
              </a:spcBef>
              <a:spcAft>
                <a:spcPts val="0"/>
              </a:spcAft>
              <a:buClr>
                <a:schemeClr val="lt1"/>
              </a:buClr>
              <a:buSzPts val="2400"/>
              <a:buNone/>
              <a:defRPr sz="2400" b="0" i="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rgbClr val="595959"/>
              </a:buClr>
              <a:buSzPts val="1800"/>
              <a:buNone/>
              <a:defRPr sz="1800"/>
            </a:lvl3pPr>
            <a:lvl4pPr lvl="3" algn="ctr">
              <a:lnSpc>
                <a:spcPct val="90000"/>
              </a:lnSpc>
              <a:spcBef>
                <a:spcPts val="500"/>
              </a:spcBef>
              <a:spcAft>
                <a:spcPts val="0"/>
              </a:spcAft>
              <a:buClr>
                <a:srgbClr val="595959"/>
              </a:buClr>
              <a:buSzPts val="1600"/>
              <a:buNone/>
              <a:defRPr sz="1600"/>
            </a:lvl4pPr>
            <a:lvl5pPr lvl="4" algn="ctr">
              <a:lnSpc>
                <a:spcPct val="90000"/>
              </a:lnSpc>
              <a:spcBef>
                <a:spcPts val="500"/>
              </a:spcBef>
              <a:spcAft>
                <a:spcPts val="0"/>
              </a:spcAft>
              <a:buClr>
                <a:srgbClr val="59595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4"/>
          <p:cNvSpPr txBox="1">
            <a:spLocks noGrp="1"/>
          </p:cNvSpPr>
          <p:nvPr>
            <p:ph type="sldNum" idx="12"/>
          </p:nvPr>
        </p:nvSpPr>
        <p:spPr>
          <a:xfrm>
            <a:off x="9091367"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800" b="0" i="0">
                <a:solidFill>
                  <a:schemeClr val="lt1"/>
                </a:solidFill>
                <a:latin typeface="Arial"/>
                <a:ea typeface="Arial"/>
                <a:cs typeface="Arial"/>
                <a:sym typeface="Arial"/>
              </a:defRPr>
            </a:lvl1pPr>
            <a:lvl2pPr marL="0" lvl="1" indent="0" algn="r">
              <a:spcBef>
                <a:spcPts val="0"/>
              </a:spcBef>
              <a:buNone/>
              <a:defRPr sz="1800" b="0" i="0">
                <a:solidFill>
                  <a:schemeClr val="lt1"/>
                </a:solidFill>
                <a:latin typeface="Arial"/>
                <a:ea typeface="Arial"/>
                <a:cs typeface="Arial"/>
                <a:sym typeface="Arial"/>
              </a:defRPr>
            </a:lvl2pPr>
            <a:lvl3pPr marL="0" lvl="2" indent="0" algn="r">
              <a:spcBef>
                <a:spcPts val="0"/>
              </a:spcBef>
              <a:buNone/>
              <a:defRPr sz="1800" b="0" i="0">
                <a:solidFill>
                  <a:schemeClr val="lt1"/>
                </a:solidFill>
                <a:latin typeface="Arial"/>
                <a:ea typeface="Arial"/>
                <a:cs typeface="Arial"/>
                <a:sym typeface="Arial"/>
              </a:defRPr>
            </a:lvl3pPr>
            <a:lvl4pPr marL="0" lvl="3" indent="0" algn="r">
              <a:spcBef>
                <a:spcPts val="0"/>
              </a:spcBef>
              <a:buNone/>
              <a:defRPr sz="1800" b="0" i="0">
                <a:solidFill>
                  <a:schemeClr val="lt1"/>
                </a:solidFill>
                <a:latin typeface="Arial"/>
                <a:ea typeface="Arial"/>
                <a:cs typeface="Arial"/>
                <a:sym typeface="Arial"/>
              </a:defRPr>
            </a:lvl4pPr>
            <a:lvl5pPr marL="0" lvl="4" indent="0" algn="r">
              <a:spcBef>
                <a:spcPts val="0"/>
              </a:spcBef>
              <a:buNone/>
              <a:defRPr sz="1800" b="0" i="0">
                <a:solidFill>
                  <a:schemeClr val="lt1"/>
                </a:solidFill>
                <a:latin typeface="Arial"/>
                <a:ea typeface="Arial"/>
                <a:cs typeface="Arial"/>
                <a:sym typeface="Arial"/>
              </a:defRPr>
            </a:lvl5pPr>
            <a:lvl6pPr marL="0" lvl="5" indent="0" algn="r">
              <a:spcBef>
                <a:spcPts val="0"/>
              </a:spcBef>
              <a:buNone/>
              <a:defRPr sz="1800" b="0" i="0">
                <a:solidFill>
                  <a:schemeClr val="lt1"/>
                </a:solidFill>
                <a:latin typeface="Arial"/>
                <a:ea typeface="Arial"/>
                <a:cs typeface="Arial"/>
                <a:sym typeface="Arial"/>
              </a:defRPr>
            </a:lvl6pPr>
            <a:lvl7pPr marL="0" lvl="6" indent="0" algn="r">
              <a:spcBef>
                <a:spcPts val="0"/>
              </a:spcBef>
              <a:buNone/>
              <a:defRPr sz="1800" b="0" i="0">
                <a:solidFill>
                  <a:schemeClr val="lt1"/>
                </a:solidFill>
                <a:latin typeface="Arial"/>
                <a:ea typeface="Arial"/>
                <a:cs typeface="Arial"/>
                <a:sym typeface="Arial"/>
              </a:defRPr>
            </a:lvl7pPr>
            <a:lvl8pPr marL="0" lvl="7" indent="0" algn="r">
              <a:spcBef>
                <a:spcPts val="0"/>
              </a:spcBef>
              <a:buNone/>
              <a:defRPr sz="1800" b="0" i="0">
                <a:solidFill>
                  <a:schemeClr val="lt1"/>
                </a:solidFill>
                <a:latin typeface="Arial"/>
                <a:ea typeface="Arial"/>
                <a:cs typeface="Arial"/>
                <a:sym typeface="Arial"/>
              </a:defRPr>
            </a:lvl8pPr>
            <a:lvl9pPr marL="0" lvl="8" indent="0" algn="r">
              <a:spcBef>
                <a:spcPts val="0"/>
              </a:spcBef>
              <a:buNone/>
              <a:defRPr sz="1800" b="0" i="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
        <p:nvSpPr>
          <p:cNvPr id="38" name="Google Shape;38;p4"/>
          <p:cNvSpPr txBox="1"/>
          <p:nvPr/>
        </p:nvSpPr>
        <p:spPr>
          <a:xfrm>
            <a:off x="1194531" y="5353448"/>
            <a:ext cx="8566128" cy="362337"/>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NZ" sz="2400" b="0" i="0">
                <a:solidFill>
                  <a:schemeClr val="lt1"/>
                </a:solidFill>
                <a:latin typeface="Arial"/>
                <a:ea typeface="Arial"/>
                <a:cs typeface="Arial"/>
                <a:sym typeface="Arial"/>
              </a:rPr>
              <a:t>Click to edit Master subtitle style</a:t>
            </a:r>
            <a:endParaRPr sz="2400" b="0" i="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
        <p:cNvGrpSpPr/>
        <p:nvPr/>
      </p:nvGrpSpPr>
      <p:grpSpPr>
        <a:xfrm>
          <a:off x="0" y="0"/>
          <a:ext cx="0" cy="0"/>
          <a:chOff x="0" y="0"/>
          <a:chExt cx="0" cy="0"/>
        </a:xfrm>
      </p:grpSpPr>
      <p:pic>
        <p:nvPicPr>
          <p:cNvPr id="40" name="Google Shape;40;p5"/>
          <p:cNvPicPr preferRelativeResize="0"/>
          <p:nvPr/>
        </p:nvPicPr>
        <p:blipFill rotWithShape="1">
          <a:blip r:embed="rId2">
            <a:alphaModFix/>
          </a:blip>
          <a:srcRect l="15364" t="16" r="25232" b="1246"/>
          <a:stretch/>
        </p:blipFill>
        <p:spPr>
          <a:xfrm>
            <a:off x="-2" y="0"/>
            <a:ext cx="12168000" cy="6840000"/>
          </a:xfrm>
          <a:prstGeom prst="rect">
            <a:avLst/>
          </a:prstGeom>
          <a:solidFill>
            <a:srgbClr val="006699">
              <a:alpha val="48627"/>
            </a:srgbClr>
          </a:solidFill>
          <a:ln>
            <a:noFill/>
          </a:ln>
        </p:spPr>
      </p:pic>
      <p:sp>
        <p:nvSpPr>
          <p:cNvPr id="41" name="Google Shape;41;p5"/>
          <p:cNvSpPr/>
          <p:nvPr/>
        </p:nvSpPr>
        <p:spPr>
          <a:xfrm>
            <a:off x="0" y="-9315"/>
            <a:ext cx="12167998" cy="6867315"/>
          </a:xfrm>
          <a:prstGeom prst="rect">
            <a:avLst/>
          </a:prstGeom>
          <a:gradFill>
            <a:gsLst>
              <a:gs pos="0">
                <a:srgbClr val="5A93AB">
                  <a:alpha val="75686"/>
                </a:srgbClr>
              </a:gs>
              <a:gs pos="35000">
                <a:srgbClr val="5A93AB">
                  <a:alpha val="75686"/>
                </a:srgbClr>
              </a:gs>
              <a:gs pos="98000">
                <a:srgbClr val="346681">
                  <a:alpha val="93725"/>
                </a:srgbClr>
              </a:gs>
              <a:gs pos="100000">
                <a:srgbClr val="346681">
                  <a:alpha val="93725"/>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2" name="Google Shape;42;p5"/>
          <p:cNvSpPr txBox="1">
            <a:spLocks noGrp="1"/>
          </p:cNvSpPr>
          <p:nvPr>
            <p:ph type="title"/>
          </p:nvPr>
        </p:nvSpPr>
        <p:spPr>
          <a:xfrm>
            <a:off x="831851" y="1709742"/>
            <a:ext cx="10515600" cy="26130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entury Gothic"/>
              <a:buNone/>
              <a:defRPr sz="36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5"/>
          <p:cNvSpPr txBox="1">
            <a:spLocks noGrp="1"/>
          </p:cNvSpPr>
          <p:nvPr>
            <p:ph type="body" idx="1"/>
          </p:nvPr>
        </p:nvSpPr>
        <p:spPr>
          <a:xfrm>
            <a:off x="831851" y="4648526"/>
            <a:ext cx="10515600" cy="144112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cxnSp>
        <p:nvCxnSpPr>
          <p:cNvPr id="45" name="Google Shape;45;p5"/>
          <p:cNvCxnSpPr/>
          <p:nvPr/>
        </p:nvCxnSpPr>
        <p:spPr>
          <a:xfrm>
            <a:off x="831851" y="4485646"/>
            <a:ext cx="10515600" cy="1"/>
          </a:xfrm>
          <a:prstGeom prst="straightConnector1">
            <a:avLst/>
          </a:prstGeom>
          <a:noFill/>
          <a:ln w="19050" cap="flat" cmpd="sng">
            <a:solidFill>
              <a:schemeClr val="lt1"/>
            </a:solidFill>
            <a:prstDash val="solid"/>
            <a:miter lim="8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838200" y="628653"/>
            <a:ext cx="10515600" cy="104775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b="1" i="0">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838200" y="2055811"/>
            <a:ext cx="5181600" cy="41211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2000"/>
              <a:buNone/>
              <a:defRPr sz="2000">
                <a:latin typeface="Arial"/>
                <a:ea typeface="Arial"/>
                <a:cs typeface="Arial"/>
                <a:sym typeface="Arial"/>
              </a:defRPr>
            </a:lvl1pPr>
            <a:lvl2pPr marL="914400" lvl="1" indent="-342900" algn="l">
              <a:lnSpc>
                <a:spcPct val="90000"/>
              </a:lnSpc>
              <a:spcBef>
                <a:spcPts val="8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3pPr>
            <a:lvl4pPr marL="1828800" lvl="3"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
          <p:cNvSpPr txBox="1">
            <a:spLocks noGrp="1"/>
          </p:cNvSpPr>
          <p:nvPr>
            <p:ph type="body" idx="2"/>
          </p:nvPr>
        </p:nvSpPr>
        <p:spPr>
          <a:xfrm>
            <a:off x="6172200" y="2055811"/>
            <a:ext cx="5181600" cy="412115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Clr>
                <a:schemeClr val="dk1"/>
              </a:buClr>
              <a:buSzPts val="2000"/>
              <a:buNone/>
              <a:defRPr sz="2000">
                <a:latin typeface="Arial"/>
                <a:ea typeface="Arial"/>
                <a:cs typeface="Arial"/>
                <a:sym typeface="Arial"/>
              </a:defRPr>
            </a:lvl1pPr>
            <a:lvl2pPr marL="914400" lvl="1" indent="-342900" algn="l">
              <a:lnSpc>
                <a:spcPct val="90000"/>
              </a:lnSpc>
              <a:spcBef>
                <a:spcPts val="800"/>
              </a:spcBef>
              <a:spcAft>
                <a:spcPts val="0"/>
              </a:spcAft>
              <a:buClr>
                <a:schemeClr val="dk1"/>
              </a:buClr>
              <a:buSzPts val="1800"/>
              <a:buChar char="•"/>
              <a:defRPr sz="1800">
                <a:latin typeface="Arial"/>
                <a:ea typeface="Arial"/>
                <a:cs typeface="Arial"/>
                <a:sym typeface="Arial"/>
              </a:defRPr>
            </a:lvl2pPr>
            <a:lvl3pPr marL="1371600" lvl="2"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3pPr>
            <a:lvl4pPr marL="1828800" lvl="3"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4pPr>
            <a:lvl5pPr marL="2286000" lvl="4" indent="-342900" algn="l">
              <a:lnSpc>
                <a:spcPct val="90000"/>
              </a:lnSpc>
              <a:spcBef>
                <a:spcPts val="800"/>
              </a:spcBef>
              <a:spcAft>
                <a:spcPts val="0"/>
              </a:spcAft>
              <a:buClr>
                <a:srgbClr val="595959"/>
              </a:buClr>
              <a:buSzPts val="1800"/>
              <a:buChar char="•"/>
              <a:defRPr sz="1800">
                <a:solidFill>
                  <a:srgbClr val="595959"/>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839788" y="631502"/>
            <a:ext cx="10515600" cy="10496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
          <p:cNvSpPr txBox="1">
            <a:spLocks noGrp="1"/>
          </p:cNvSpPr>
          <p:nvPr>
            <p:ph type="body" idx="1"/>
          </p:nvPr>
        </p:nvSpPr>
        <p:spPr>
          <a:xfrm>
            <a:off x="839789" y="2014539"/>
            <a:ext cx="5157787" cy="43338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000"/>
              <a:buNone/>
              <a:defRPr sz="2000" b="0">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7"/>
          <p:cNvSpPr txBox="1">
            <a:spLocks noGrp="1"/>
          </p:cNvSpPr>
          <p:nvPr>
            <p:ph type="body" idx="2"/>
          </p:nvPr>
        </p:nvSpPr>
        <p:spPr>
          <a:xfrm>
            <a:off x="839789" y="2673679"/>
            <a:ext cx="5157787" cy="34588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0">
                <a:latin typeface="Arial"/>
                <a:ea typeface="Arial"/>
                <a:cs typeface="Arial"/>
                <a:sym typeface="Arial"/>
              </a:defRPr>
            </a:lvl1pPr>
            <a:lvl2pPr marL="914400" lvl="1"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2pPr>
            <a:lvl3pPr marL="1371600" lvl="2"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3pPr>
            <a:lvl4pPr marL="1828800" lvl="3"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4pPr>
            <a:lvl5pPr marL="2286000" lvl="4"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7"/>
          <p:cNvSpPr txBox="1">
            <a:spLocks noGrp="1"/>
          </p:cNvSpPr>
          <p:nvPr>
            <p:ph type="body" idx="3"/>
          </p:nvPr>
        </p:nvSpPr>
        <p:spPr>
          <a:xfrm>
            <a:off x="6172202" y="2014535"/>
            <a:ext cx="5183188" cy="433388"/>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000"/>
              <a:buNone/>
              <a:defRPr sz="2000" b="0">
                <a:latin typeface="Arial"/>
                <a:ea typeface="Arial"/>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rgbClr val="595959"/>
              </a:buClr>
              <a:buSzPts val="1800"/>
              <a:buNone/>
              <a:defRPr sz="1800" b="1"/>
            </a:lvl3pPr>
            <a:lvl4pPr marL="1828800" lvl="3" indent="-228600" algn="l">
              <a:lnSpc>
                <a:spcPct val="90000"/>
              </a:lnSpc>
              <a:spcBef>
                <a:spcPts val="500"/>
              </a:spcBef>
              <a:spcAft>
                <a:spcPts val="0"/>
              </a:spcAft>
              <a:buClr>
                <a:srgbClr val="595959"/>
              </a:buClr>
              <a:buSzPts val="1600"/>
              <a:buNone/>
              <a:defRPr sz="1600" b="1"/>
            </a:lvl4pPr>
            <a:lvl5pPr marL="2286000" lvl="4" indent="-228600" algn="l">
              <a:lnSpc>
                <a:spcPct val="90000"/>
              </a:lnSpc>
              <a:spcBef>
                <a:spcPts val="500"/>
              </a:spcBef>
              <a:spcAft>
                <a:spcPts val="0"/>
              </a:spcAft>
              <a:buClr>
                <a:srgbClr val="59595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7"/>
          <p:cNvSpPr txBox="1">
            <a:spLocks noGrp="1"/>
          </p:cNvSpPr>
          <p:nvPr>
            <p:ph type="body" idx="4"/>
          </p:nvPr>
        </p:nvSpPr>
        <p:spPr>
          <a:xfrm>
            <a:off x="6172202" y="2673679"/>
            <a:ext cx="5183188" cy="34588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0">
                <a:latin typeface="Arial"/>
                <a:ea typeface="Arial"/>
                <a:cs typeface="Arial"/>
                <a:sym typeface="Arial"/>
              </a:defRPr>
            </a:lvl1pPr>
            <a:lvl2pPr marL="914400" lvl="1"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2pPr>
            <a:lvl3pPr marL="1371600" lvl="2"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3pPr>
            <a:lvl4pPr marL="1828800" lvl="3"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4pPr>
            <a:lvl5pPr marL="2286000" lvl="4" indent="-342900" algn="l">
              <a:lnSpc>
                <a:spcPct val="90000"/>
              </a:lnSpc>
              <a:spcBef>
                <a:spcPts val="500"/>
              </a:spcBef>
              <a:spcAft>
                <a:spcPts val="0"/>
              </a:spcAft>
              <a:buClr>
                <a:srgbClr val="7F7F7F"/>
              </a:buClr>
              <a:buSzPts val="1800"/>
              <a:buChar char="•"/>
              <a:defRPr sz="1800" b="0">
                <a:solidFill>
                  <a:srgbClr val="7F7F7F"/>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838200" y="657229"/>
            <a:ext cx="10515600" cy="10334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200"/>
              <a:buFont typeface="Century Gothic"/>
              <a:buNone/>
              <a:defRPr sz="32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a:solidFill>
                  <a:srgbClr val="888888"/>
                </a:solidFill>
                <a:latin typeface="Arial"/>
                <a:ea typeface="Arial"/>
                <a:cs typeface="Arial"/>
                <a:sym typeface="Arial"/>
              </a:defRPr>
            </a:lvl1pPr>
            <a:lvl2pPr marL="0" lvl="1" indent="0" algn="r">
              <a:spcBef>
                <a:spcPts val="0"/>
              </a:spcBef>
              <a:buNone/>
              <a:defRPr sz="1200" b="0" i="0">
                <a:solidFill>
                  <a:srgbClr val="888888"/>
                </a:solidFill>
                <a:latin typeface="Arial"/>
                <a:ea typeface="Arial"/>
                <a:cs typeface="Arial"/>
                <a:sym typeface="Arial"/>
              </a:defRPr>
            </a:lvl2pPr>
            <a:lvl3pPr marL="0" lvl="2" indent="0" algn="r">
              <a:spcBef>
                <a:spcPts val="0"/>
              </a:spcBef>
              <a:buNone/>
              <a:defRPr sz="1200" b="0" i="0">
                <a:solidFill>
                  <a:srgbClr val="888888"/>
                </a:solidFill>
                <a:latin typeface="Arial"/>
                <a:ea typeface="Arial"/>
                <a:cs typeface="Arial"/>
                <a:sym typeface="Arial"/>
              </a:defRPr>
            </a:lvl3pPr>
            <a:lvl4pPr marL="0" lvl="3" indent="0" algn="r">
              <a:spcBef>
                <a:spcPts val="0"/>
              </a:spcBef>
              <a:buNone/>
              <a:defRPr sz="1200" b="0" i="0">
                <a:solidFill>
                  <a:srgbClr val="888888"/>
                </a:solidFill>
                <a:latin typeface="Arial"/>
                <a:ea typeface="Arial"/>
                <a:cs typeface="Arial"/>
                <a:sym typeface="Arial"/>
              </a:defRPr>
            </a:lvl4pPr>
            <a:lvl5pPr marL="0" lvl="4" indent="0" algn="r">
              <a:spcBef>
                <a:spcPts val="0"/>
              </a:spcBef>
              <a:buNone/>
              <a:defRPr sz="1200" b="0" i="0">
                <a:solidFill>
                  <a:srgbClr val="888888"/>
                </a:solidFill>
                <a:latin typeface="Arial"/>
                <a:ea typeface="Arial"/>
                <a:cs typeface="Arial"/>
                <a:sym typeface="Arial"/>
              </a:defRPr>
            </a:lvl5pPr>
            <a:lvl6pPr marL="0" lvl="5" indent="0" algn="r">
              <a:spcBef>
                <a:spcPts val="0"/>
              </a:spcBef>
              <a:buNone/>
              <a:defRPr sz="1200" b="0" i="0">
                <a:solidFill>
                  <a:srgbClr val="888888"/>
                </a:solidFill>
                <a:latin typeface="Arial"/>
                <a:ea typeface="Arial"/>
                <a:cs typeface="Arial"/>
                <a:sym typeface="Arial"/>
              </a:defRPr>
            </a:lvl6pPr>
            <a:lvl7pPr marL="0" lvl="6" indent="0" algn="r">
              <a:spcBef>
                <a:spcPts val="0"/>
              </a:spcBef>
              <a:buNone/>
              <a:defRPr sz="1200" b="0" i="0">
                <a:solidFill>
                  <a:srgbClr val="888888"/>
                </a:solidFill>
                <a:latin typeface="Arial"/>
                <a:ea typeface="Arial"/>
                <a:cs typeface="Arial"/>
                <a:sym typeface="Arial"/>
              </a:defRPr>
            </a:lvl7pPr>
            <a:lvl8pPr marL="0" lvl="7" indent="0" algn="r">
              <a:spcBef>
                <a:spcPts val="0"/>
              </a:spcBef>
              <a:buNone/>
              <a:defRPr sz="1200" b="0" i="0">
                <a:solidFill>
                  <a:srgbClr val="888888"/>
                </a:solidFill>
                <a:latin typeface="Arial"/>
                <a:ea typeface="Arial"/>
                <a:cs typeface="Arial"/>
                <a:sym typeface="Arial"/>
              </a:defRPr>
            </a:lvl8pPr>
            <a:lvl9pPr marL="0" lvl="8" indent="0" algn="r">
              <a:spcBef>
                <a:spcPts val="0"/>
              </a:spcBef>
              <a:buNone/>
              <a:defRPr sz="1200" b="0" i="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b="0" i="0">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a:solidFill>
                  <a:srgbClr val="888888"/>
                </a:solidFill>
                <a:latin typeface="Arial"/>
                <a:ea typeface="Arial"/>
                <a:cs typeface="Arial"/>
                <a:sym typeface="Arial"/>
              </a:defRPr>
            </a:lvl1pPr>
            <a:lvl2pPr marL="0" lvl="1" indent="0" algn="r">
              <a:spcBef>
                <a:spcPts val="0"/>
              </a:spcBef>
              <a:buNone/>
              <a:defRPr sz="1200" b="0" i="0">
                <a:solidFill>
                  <a:srgbClr val="888888"/>
                </a:solidFill>
                <a:latin typeface="Arial"/>
                <a:ea typeface="Arial"/>
                <a:cs typeface="Arial"/>
                <a:sym typeface="Arial"/>
              </a:defRPr>
            </a:lvl2pPr>
            <a:lvl3pPr marL="0" lvl="2" indent="0" algn="r">
              <a:spcBef>
                <a:spcPts val="0"/>
              </a:spcBef>
              <a:buNone/>
              <a:defRPr sz="1200" b="0" i="0">
                <a:solidFill>
                  <a:srgbClr val="888888"/>
                </a:solidFill>
                <a:latin typeface="Arial"/>
                <a:ea typeface="Arial"/>
                <a:cs typeface="Arial"/>
                <a:sym typeface="Arial"/>
              </a:defRPr>
            </a:lvl3pPr>
            <a:lvl4pPr marL="0" lvl="3" indent="0" algn="r">
              <a:spcBef>
                <a:spcPts val="0"/>
              </a:spcBef>
              <a:buNone/>
              <a:defRPr sz="1200" b="0" i="0">
                <a:solidFill>
                  <a:srgbClr val="888888"/>
                </a:solidFill>
                <a:latin typeface="Arial"/>
                <a:ea typeface="Arial"/>
                <a:cs typeface="Arial"/>
                <a:sym typeface="Arial"/>
              </a:defRPr>
            </a:lvl4pPr>
            <a:lvl5pPr marL="0" lvl="4" indent="0" algn="r">
              <a:spcBef>
                <a:spcPts val="0"/>
              </a:spcBef>
              <a:buNone/>
              <a:defRPr sz="1200" b="0" i="0">
                <a:solidFill>
                  <a:srgbClr val="888888"/>
                </a:solidFill>
                <a:latin typeface="Arial"/>
                <a:ea typeface="Arial"/>
                <a:cs typeface="Arial"/>
                <a:sym typeface="Arial"/>
              </a:defRPr>
            </a:lvl5pPr>
            <a:lvl6pPr marL="0" lvl="5" indent="0" algn="r">
              <a:spcBef>
                <a:spcPts val="0"/>
              </a:spcBef>
              <a:buNone/>
              <a:defRPr sz="1200" b="0" i="0">
                <a:solidFill>
                  <a:srgbClr val="888888"/>
                </a:solidFill>
                <a:latin typeface="Arial"/>
                <a:ea typeface="Arial"/>
                <a:cs typeface="Arial"/>
                <a:sym typeface="Arial"/>
              </a:defRPr>
            </a:lvl6pPr>
            <a:lvl7pPr marL="0" lvl="6" indent="0" algn="r">
              <a:spcBef>
                <a:spcPts val="0"/>
              </a:spcBef>
              <a:buNone/>
              <a:defRPr sz="1200" b="0" i="0">
                <a:solidFill>
                  <a:srgbClr val="888888"/>
                </a:solidFill>
                <a:latin typeface="Arial"/>
                <a:ea typeface="Arial"/>
                <a:cs typeface="Arial"/>
                <a:sym typeface="Arial"/>
              </a:defRPr>
            </a:lvl7pPr>
            <a:lvl8pPr marL="0" lvl="7" indent="0" algn="r">
              <a:spcBef>
                <a:spcPts val="0"/>
              </a:spcBef>
              <a:buNone/>
              <a:defRPr sz="1200" b="0" i="0">
                <a:solidFill>
                  <a:srgbClr val="888888"/>
                </a:solidFill>
                <a:latin typeface="Arial"/>
                <a:ea typeface="Arial"/>
                <a:cs typeface="Arial"/>
                <a:sym typeface="Arial"/>
              </a:defRPr>
            </a:lvl8pPr>
            <a:lvl9pPr marL="0" lvl="8" indent="0" algn="r">
              <a:spcBef>
                <a:spcPts val="0"/>
              </a:spcBef>
              <a:buNone/>
              <a:defRPr sz="1200" b="0" i="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10"/>
          <p:cNvSpPr txBox="1">
            <a:spLocks noGrp="1"/>
          </p:cNvSpPr>
          <p:nvPr>
            <p:ph type="body" idx="1"/>
          </p:nvPr>
        </p:nvSpPr>
        <p:spPr>
          <a:xfrm>
            <a:off x="5183188" y="2128836"/>
            <a:ext cx="6172200" cy="36893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b="0" i="0">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sz="1800" b="0" i="0">
                <a:latin typeface="Arial"/>
                <a:ea typeface="Arial"/>
                <a:cs typeface="Arial"/>
                <a:sym typeface="Arial"/>
              </a:defRPr>
            </a:lvl2pPr>
            <a:lvl3pPr marL="1371600" lvl="2" indent="-342900" algn="l">
              <a:lnSpc>
                <a:spcPct val="90000"/>
              </a:lnSpc>
              <a:spcBef>
                <a:spcPts val="500"/>
              </a:spcBef>
              <a:spcAft>
                <a:spcPts val="0"/>
              </a:spcAft>
              <a:buClr>
                <a:srgbClr val="595959"/>
              </a:buClr>
              <a:buSzPts val="1800"/>
              <a:buChar char="•"/>
              <a:defRPr sz="1800" b="0" i="0">
                <a:solidFill>
                  <a:srgbClr val="595959"/>
                </a:solidFill>
                <a:latin typeface="Arial"/>
                <a:ea typeface="Arial"/>
                <a:cs typeface="Arial"/>
                <a:sym typeface="Arial"/>
              </a:defRPr>
            </a:lvl3pPr>
            <a:lvl4pPr marL="1828800" lvl="3" indent="-342900" algn="l">
              <a:lnSpc>
                <a:spcPct val="90000"/>
              </a:lnSpc>
              <a:spcBef>
                <a:spcPts val="500"/>
              </a:spcBef>
              <a:spcAft>
                <a:spcPts val="0"/>
              </a:spcAft>
              <a:buClr>
                <a:srgbClr val="595959"/>
              </a:buClr>
              <a:buSzPts val="1800"/>
              <a:buChar char="•"/>
              <a:defRPr sz="1800" b="0" i="0">
                <a:solidFill>
                  <a:srgbClr val="595959"/>
                </a:solidFill>
                <a:latin typeface="Arial"/>
                <a:ea typeface="Arial"/>
                <a:cs typeface="Arial"/>
                <a:sym typeface="Arial"/>
              </a:defRPr>
            </a:lvl4pPr>
            <a:lvl5pPr marL="2286000" lvl="4" indent="-342900" algn="l">
              <a:lnSpc>
                <a:spcPct val="90000"/>
              </a:lnSpc>
              <a:spcBef>
                <a:spcPts val="500"/>
              </a:spcBef>
              <a:spcAft>
                <a:spcPts val="0"/>
              </a:spcAft>
              <a:buClr>
                <a:srgbClr val="595959"/>
              </a:buClr>
              <a:buSzPts val="1800"/>
              <a:buChar char="•"/>
              <a:defRPr sz="1800" b="0" i="0">
                <a:solidFill>
                  <a:srgbClr val="595959"/>
                </a:solidFill>
                <a:latin typeface="Arial"/>
                <a:ea typeface="Arial"/>
                <a:cs typeface="Arial"/>
                <a:sym typeface="Aria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3" name="Google Shape;73;p10"/>
          <p:cNvSpPr txBox="1">
            <a:spLocks noGrp="1"/>
          </p:cNvSpPr>
          <p:nvPr>
            <p:ph type="body" idx="2"/>
          </p:nvPr>
        </p:nvSpPr>
        <p:spPr>
          <a:xfrm>
            <a:off x="839788" y="2128835"/>
            <a:ext cx="3932237" cy="375046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000"/>
              <a:buNone/>
              <a:defRPr sz="2000" b="0" i="0">
                <a:latin typeface="Arial"/>
                <a:ea typeface="Arial"/>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rgbClr val="595959"/>
              </a:buClr>
              <a:buSzPts val="1200"/>
              <a:buNone/>
              <a:defRPr sz="1200"/>
            </a:lvl3pPr>
            <a:lvl4pPr marL="1828800" lvl="3" indent="-228600" algn="l">
              <a:lnSpc>
                <a:spcPct val="90000"/>
              </a:lnSpc>
              <a:spcBef>
                <a:spcPts val="500"/>
              </a:spcBef>
              <a:spcAft>
                <a:spcPts val="0"/>
              </a:spcAft>
              <a:buClr>
                <a:srgbClr val="595959"/>
              </a:buClr>
              <a:buSzPts val="1000"/>
              <a:buNone/>
              <a:defRPr sz="1000"/>
            </a:lvl4pPr>
            <a:lvl5pPr marL="2286000" lvl="4" indent="-228600" algn="l">
              <a:lnSpc>
                <a:spcPct val="90000"/>
              </a:lnSpc>
              <a:spcBef>
                <a:spcPts val="500"/>
              </a:spcBef>
              <a:spcAft>
                <a:spcPts val="0"/>
              </a:spcAft>
              <a:buClr>
                <a:srgbClr val="595959"/>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88888"/>
                </a:solidFill>
                <a:latin typeface="Arial"/>
                <a:ea typeface="Arial"/>
                <a:cs typeface="Arial"/>
                <a:sym typeface="Arial"/>
              </a:defRPr>
            </a:lvl1pPr>
            <a:lvl2pPr marL="0" lvl="1" indent="0" algn="r">
              <a:spcBef>
                <a:spcPts val="0"/>
              </a:spcBef>
              <a:buNone/>
              <a:defRPr sz="1200">
                <a:solidFill>
                  <a:srgbClr val="888888"/>
                </a:solidFill>
                <a:latin typeface="Arial"/>
                <a:ea typeface="Arial"/>
                <a:cs typeface="Arial"/>
                <a:sym typeface="Arial"/>
              </a:defRPr>
            </a:lvl2pPr>
            <a:lvl3pPr marL="0" lvl="2" indent="0" algn="r">
              <a:spcBef>
                <a:spcPts val="0"/>
              </a:spcBef>
              <a:buNone/>
              <a:defRPr sz="1200">
                <a:solidFill>
                  <a:srgbClr val="888888"/>
                </a:solidFill>
                <a:latin typeface="Arial"/>
                <a:ea typeface="Arial"/>
                <a:cs typeface="Arial"/>
                <a:sym typeface="Arial"/>
              </a:defRPr>
            </a:lvl3pPr>
            <a:lvl4pPr marL="0" lvl="3" indent="0" algn="r">
              <a:spcBef>
                <a:spcPts val="0"/>
              </a:spcBef>
              <a:buNone/>
              <a:defRPr sz="1200">
                <a:solidFill>
                  <a:srgbClr val="888888"/>
                </a:solidFill>
                <a:latin typeface="Arial"/>
                <a:ea typeface="Arial"/>
                <a:cs typeface="Arial"/>
                <a:sym typeface="Arial"/>
              </a:defRPr>
            </a:lvl4pPr>
            <a:lvl5pPr marL="0" lvl="4" indent="0" algn="r">
              <a:spcBef>
                <a:spcPts val="0"/>
              </a:spcBef>
              <a:buNone/>
              <a:defRPr sz="1200">
                <a:solidFill>
                  <a:srgbClr val="888888"/>
                </a:solidFill>
                <a:latin typeface="Arial"/>
                <a:ea typeface="Arial"/>
                <a:cs typeface="Arial"/>
                <a:sym typeface="Arial"/>
              </a:defRPr>
            </a:lvl5pPr>
            <a:lvl6pPr marL="0" lvl="5" indent="0" algn="r">
              <a:spcBef>
                <a:spcPts val="0"/>
              </a:spcBef>
              <a:buNone/>
              <a:defRPr sz="1200">
                <a:solidFill>
                  <a:srgbClr val="888888"/>
                </a:solidFill>
                <a:latin typeface="Arial"/>
                <a:ea typeface="Arial"/>
                <a:cs typeface="Arial"/>
                <a:sym typeface="Arial"/>
              </a:defRPr>
            </a:lvl6pPr>
            <a:lvl7pPr marL="0" lvl="6" indent="0" algn="r">
              <a:spcBef>
                <a:spcPts val="0"/>
              </a:spcBef>
              <a:buNone/>
              <a:defRPr sz="1200">
                <a:solidFill>
                  <a:srgbClr val="888888"/>
                </a:solidFill>
                <a:latin typeface="Arial"/>
                <a:ea typeface="Arial"/>
                <a:cs typeface="Arial"/>
                <a:sym typeface="Arial"/>
              </a:defRPr>
            </a:lvl7pPr>
            <a:lvl8pPr marL="0" lvl="7" indent="0" algn="r">
              <a:spcBef>
                <a:spcPts val="0"/>
              </a:spcBef>
              <a:buNone/>
              <a:defRPr sz="1200">
                <a:solidFill>
                  <a:srgbClr val="888888"/>
                </a:solidFill>
                <a:latin typeface="Arial"/>
                <a:ea typeface="Arial"/>
                <a:cs typeface="Arial"/>
                <a:sym typeface="Arial"/>
              </a:defRPr>
            </a:lvl8pPr>
            <a:lvl9pPr marL="0" lvl="8" indent="0" algn="r">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
        <p:nvSpPr>
          <p:cNvPr id="77" name="Google Shape;77;p10"/>
          <p:cNvSpPr txBox="1">
            <a:spLocks noGrp="1"/>
          </p:cNvSpPr>
          <p:nvPr>
            <p:ph type="title"/>
          </p:nvPr>
        </p:nvSpPr>
        <p:spPr>
          <a:xfrm>
            <a:off x="839790" y="542927"/>
            <a:ext cx="7770812" cy="88582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entury Gothic"/>
              <a:buNone/>
              <a:defRPr sz="32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losing Slide">
  <p:cSld name="Closing Slide">
    <p:spTree>
      <p:nvGrpSpPr>
        <p:cNvPr id="1" name="Shape 78"/>
        <p:cNvGrpSpPr/>
        <p:nvPr/>
      </p:nvGrpSpPr>
      <p:grpSpPr>
        <a:xfrm>
          <a:off x="0" y="0"/>
          <a:ext cx="0" cy="0"/>
          <a:chOff x="0" y="0"/>
          <a:chExt cx="0" cy="0"/>
        </a:xfrm>
      </p:grpSpPr>
      <p:pic>
        <p:nvPicPr>
          <p:cNvPr id="79" name="Google Shape;79;p11"/>
          <p:cNvPicPr preferRelativeResize="0"/>
          <p:nvPr/>
        </p:nvPicPr>
        <p:blipFill rotWithShape="1">
          <a:blip r:embed="rId2">
            <a:alphaModFix/>
          </a:blip>
          <a:srcRect l="15329" t="16" r="25208" b="1246"/>
          <a:stretch/>
        </p:blipFill>
        <p:spPr>
          <a:xfrm>
            <a:off x="-2" y="0"/>
            <a:ext cx="12167999" cy="6840000"/>
          </a:xfrm>
          <a:prstGeom prst="rect">
            <a:avLst/>
          </a:prstGeom>
          <a:solidFill>
            <a:srgbClr val="006699">
              <a:alpha val="48627"/>
            </a:srgbClr>
          </a:solidFill>
          <a:ln>
            <a:noFill/>
          </a:ln>
        </p:spPr>
      </p:pic>
      <p:sp>
        <p:nvSpPr>
          <p:cNvPr id="80" name="Google Shape;80;p11"/>
          <p:cNvSpPr/>
          <p:nvPr/>
        </p:nvSpPr>
        <p:spPr>
          <a:xfrm>
            <a:off x="0" y="-9315"/>
            <a:ext cx="12192000" cy="6867315"/>
          </a:xfrm>
          <a:prstGeom prst="rect">
            <a:avLst/>
          </a:prstGeom>
          <a:gradFill>
            <a:gsLst>
              <a:gs pos="0">
                <a:srgbClr val="5A93AB">
                  <a:alpha val="75686"/>
                </a:srgbClr>
              </a:gs>
              <a:gs pos="35000">
                <a:srgbClr val="5A93AB">
                  <a:alpha val="75686"/>
                </a:srgbClr>
              </a:gs>
              <a:gs pos="98000">
                <a:srgbClr val="346681">
                  <a:alpha val="93725"/>
                </a:srgbClr>
              </a:gs>
              <a:gs pos="100000">
                <a:srgbClr val="346681">
                  <a:alpha val="93725"/>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81" name="Google Shape;81;p11"/>
          <p:cNvSpPr txBox="1">
            <a:spLocks noGrp="1"/>
          </p:cNvSpPr>
          <p:nvPr>
            <p:ph type="title"/>
          </p:nvPr>
        </p:nvSpPr>
        <p:spPr>
          <a:xfrm>
            <a:off x="831851" y="1709739"/>
            <a:ext cx="10515600" cy="161925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600"/>
              <a:buFont typeface="Century Gothic"/>
              <a:buNone/>
              <a:defRPr sz="3600" b="1">
                <a:solidFill>
                  <a:schemeClr val="lt1"/>
                </a:solidFill>
                <a:latin typeface="Century Gothic"/>
                <a:ea typeface="Century Gothic"/>
                <a:cs typeface="Century Gothic"/>
                <a:sym typeface="Century Gothic"/>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1"/>
          <p:cNvSpPr txBox="1">
            <a:spLocks noGrp="1"/>
          </p:cNvSpPr>
          <p:nvPr>
            <p:ph type="body" idx="1"/>
          </p:nvPr>
        </p:nvSpPr>
        <p:spPr>
          <a:xfrm>
            <a:off x="831851" y="3571879"/>
            <a:ext cx="10515600" cy="2517775"/>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12">
            <a:alphaModFix/>
          </a:blip>
          <a:srcRect l="2" t="7289" r="90" b="49758"/>
          <a:stretch/>
        </p:blipFill>
        <p:spPr>
          <a:xfrm>
            <a:off x="-1" y="-1"/>
            <a:ext cx="12195176" cy="1774800"/>
          </a:xfrm>
          <a:prstGeom prst="rect">
            <a:avLst/>
          </a:prstGeom>
          <a:solidFill>
            <a:srgbClr val="006699">
              <a:alpha val="48627"/>
            </a:srgbClr>
          </a:solidFill>
          <a:ln>
            <a:noFill/>
          </a:ln>
        </p:spPr>
      </p:pic>
      <p:sp>
        <p:nvSpPr>
          <p:cNvPr id="11" name="Google Shape;11;p1"/>
          <p:cNvSpPr/>
          <p:nvPr/>
        </p:nvSpPr>
        <p:spPr>
          <a:xfrm>
            <a:off x="-1" y="-6298"/>
            <a:ext cx="12195175" cy="1781098"/>
          </a:xfrm>
          <a:prstGeom prst="rect">
            <a:avLst/>
          </a:prstGeom>
          <a:gradFill>
            <a:gsLst>
              <a:gs pos="0">
                <a:srgbClr val="5A93AB">
                  <a:alpha val="75686"/>
                </a:srgbClr>
              </a:gs>
              <a:gs pos="35000">
                <a:srgbClr val="5A93AB">
                  <a:alpha val="75686"/>
                </a:srgbClr>
              </a:gs>
              <a:gs pos="98000">
                <a:srgbClr val="346681">
                  <a:alpha val="93725"/>
                </a:srgbClr>
              </a:gs>
              <a:gs pos="100000">
                <a:srgbClr val="346681">
                  <a:alpha val="93725"/>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2" name="Google Shape;12;p1"/>
          <p:cNvPicPr preferRelativeResize="0"/>
          <p:nvPr/>
        </p:nvPicPr>
        <p:blipFill rotWithShape="1">
          <a:blip r:embed="rId13">
            <a:alphaModFix/>
          </a:blip>
          <a:srcRect/>
          <a:stretch/>
        </p:blipFill>
        <p:spPr>
          <a:xfrm>
            <a:off x="9229066" y="4"/>
            <a:ext cx="2962934" cy="1774796"/>
          </a:xfrm>
          <a:prstGeom prst="rect">
            <a:avLst/>
          </a:prstGeom>
          <a:noFill/>
          <a:ln>
            <a:noFill/>
          </a:ln>
        </p:spPr>
      </p:pic>
      <p:sp>
        <p:nvSpPr>
          <p:cNvPr id="13" name="Google Shape;13;p1"/>
          <p:cNvSpPr txBox="1">
            <a:spLocks noGrp="1"/>
          </p:cNvSpPr>
          <p:nvPr>
            <p:ph type="title"/>
          </p:nvPr>
        </p:nvSpPr>
        <p:spPr>
          <a:xfrm>
            <a:off x="838200" y="641350"/>
            <a:ext cx="10515600" cy="100488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3200"/>
              <a:buFont typeface="Century Gothic"/>
              <a:buNone/>
              <a:defRPr sz="3200" b="1" i="0" u="none" strike="noStrike" cap="none">
                <a:solidFill>
                  <a:schemeClr val="l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1"/>
          <p:cNvSpPr txBox="1">
            <a:spLocks noGrp="1"/>
          </p:cNvSpPr>
          <p:nvPr>
            <p:ph type="body" idx="1"/>
          </p:nvPr>
        </p:nvSpPr>
        <p:spPr>
          <a:xfrm>
            <a:off x="838200" y="2057401"/>
            <a:ext cx="10515600" cy="411956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lnSpc>
                <a:spcPct val="90000"/>
              </a:lnSpc>
              <a:spcBef>
                <a:spcPts val="50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NZ"/>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gs@bce.au.d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sgs@bce.au.d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sgs@bce.au.dk"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2"/>
          <p:cNvPicPr preferRelativeResize="0"/>
          <p:nvPr/>
        </p:nvPicPr>
        <p:blipFill rotWithShape="1">
          <a:blip r:embed="rId3">
            <a:alphaModFix/>
          </a:blip>
          <a:srcRect l="15330" t="8878" r="9196" b="711"/>
          <a:stretch/>
        </p:blipFill>
        <p:spPr>
          <a:xfrm>
            <a:off x="0" y="3110719"/>
            <a:ext cx="12174683" cy="3744000"/>
          </a:xfrm>
          <a:prstGeom prst="rect">
            <a:avLst/>
          </a:prstGeom>
          <a:noFill/>
          <a:ln>
            <a:noFill/>
          </a:ln>
        </p:spPr>
      </p:pic>
      <p:sp>
        <p:nvSpPr>
          <p:cNvPr id="89" name="Google Shape;89;p12"/>
          <p:cNvSpPr/>
          <p:nvPr/>
        </p:nvSpPr>
        <p:spPr>
          <a:xfrm>
            <a:off x="-31314" y="-21128"/>
            <a:ext cx="12218524" cy="3622361"/>
          </a:xfrm>
          <a:prstGeom prst="rect">
            <a:avLst/>
          </a:prstGeom>
          <a:gradFill>
            <a:gsLst>
              <a:gs pos="0">
                <a:srgbClr val="5A93AB"/>
              </a:gs>
              <a:gs pos="62000">
                <a:srgbClr val="346681"/>
              </a:gs>
              <a:gs pos="100000">
                <a:srgbClr val="34668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90" name="Google Shape;90;p12"/>
          <p:cNvPicPr preferRelativeResize="0"/>
          <p:nvPr/>
        </p:nvPicPr>
        <p:blipFill rotWithShape="1">
          <a:blip r:embed="rId4">
            <a:alphaModFix/>
          </a:blip>
          <a:srcRect/>
          <a:stretch/>
        </p:blipFill>
        <p:spPr>
          <a:xfrm>
            <a:off x="6981486" y="-2"/>
            <a:ext cx="5193197" cy="3110721"/>
          </a:xfrm>
          <a:prstGeom prst="rect">
            <a:avLst/>
          </a:prstGeom>
          <a:noFill/>
          <a:ln>
            <a:noFill/>
          </a:ln>
        </p:spPr>
      </p:pic>
      <p:sp>
        <p:nvSpPr>
          <p:cNvPr id="91" name="Google Shape;91;p12"/>
          <p:cNvSpPr txBox="1">
            <a:spLocks noGrp="1"/>
          </p:cNvSpPr>
          <p:nvPr>
            <p:ph type="body" idx="4294967295"/>
          </p:nvPr>
        </p:nvSpPr>
        <p:spPr>
          <a:xfrm>
            <a:off x="76725" y="2937516"/>
            <a:ext cx="11126734" cy="187521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4000"/>
              <a:buNone/>
            </a:pPr>
            <a:r>
              <a:rPr lang="en-US" sz="4000" i="1" dirty="0">
                <a:solidFill>
                  <a:schemeClr val="lt1"/>
                </a:solidFill>
                <a:latin typeface="Arial"/>
                <a:ea typeface="Arial"/>
                <a:cs typeface="Arial"/>
                <a:sym typeface="Arial"/>
              </a:rPr>
              <a:t>Manure Management Network</a:t>
            </a:r>
            <a:endParaRPr dirty="0"/>
          </a:p>
          <a:p>
            <a:pPr marL="0" lvl="0" indent="0" algn="l" rtl="0">
              <a:lnSpc>
                <a:spcPct val="90000"/>
              </a:lnSpc>
              <a:spcBef>
                <a:spcPts val="1000"/>
              </a:spcBef>
              <a:spcAft>
                <a:spcPts val="0"/>
              </a:spcAft>
              <a:buClr>
                <a:schemeClr val="lt1"/>
              </a:buClr>
              <a:buSzPts val="4000"/>
              <a:buNone/>
            </a:pPr>
            <a:r>
              <a:rPr lang="en-NZ" sz="4000" b="1" dirty="0">
                <a:solidFill>
                  <a:schemeClr val="lt1"/>
                </a:solidFill>
                <a:latin typeface="Arial"/>
                <a:ea typeface="Arial"/>
                <a:cs typeface="Arial"/>
                <a:sym typeface="Arial"/>
              </a:rPr>
              <a:t>Summary of relevant activities, future priorities and capability needs.</a:t>
            </a:r>
            <a:endParaRPr sz="4000" b="1" dirty="0">
              <a:solidFill>
                <a:schemeClr val="lt1"/>
              </a:solidFill>
              <a:latin typeface="Arial"/>
              <a:ea typeface="Arial"/>
              <a:cs typeface="Arial"/>
              <a:sym typeface="Arial"/>
            </a:endParaRPr>
          </a:p>
        </p:txBody>
      </p:sp>
      <p:sp>
        <p:nvSpPr>
          <p:cNvPr id="92" name="Google Shape;92;p12"/>
          <p:cNvSpPr txBox="1"/>
          <p:nvPr/>
        </p:nvSpPr>
        <p:spPr>
          <a:xfrm>
            <a:off x="6854283" y="5768898"/>
            <a:ext cx="533979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NZ" sz="2000" b="1" i="0" u="none" strike="noStrike" cap="none">
                <a:solidFill>
                  <a:schemeClr val="lt1"/>
                </a:solidFill>
                <a:latin typeface="Calibri"/>
                <a:ea typeface="Calibri"/>
                <a:cs typeface="Calibri"/>
                <a:sym typeface="Calibri"/>
              </a:rPr>
              <a:t>202</a:t>
            </a:r>
            <a:r>
              <a:rPr lang="en-NZ" sz="2000" b="1">
                <a:solidFill>
                  <a:schemeClr val="lt1"/>
                </a:solidFill>
                <a:latin typeface="Calibri"/>
                <a:ea typeface="Calibri"/>
                <a:cs typeface="Calibri"/>
                <a:sym typeface="Calibri"/>
              </a:rPr>
              <a:t>5</a:t>
            </a:r>
            <a:r>
              <a:rPr lang="en-NZ" sz="2000" b="1" i="0" u="none" strike="noStrike" cap="none">
                <a:solidFill>
                  <a:schemeClr val="lt1"/>
                </a:solidFill>
                <a:latin typeface="Calibri"/>
                <a:ea typeface="Calibri"/>
                <a:cs typeface="Calibri"/>
                <a:sym typeface="Calibri"/>
              </a:rPr>
              <a:t> Livestock Research Group Meeting</a:t>
            </a:r>
            <a:endParaRPr/>
          </a:p>
          <a:p>
            <a:pPr marL="0" marR="0" lvl="0" indent="0" algn="l" rtl="0">
              <a:spcBef>
                <a:spcPts val="0"/>
              </a:spcBef>
              <a:spcAft>
                <a:spcPts val="0"/>
              </a:spcAft>
              <a:buNone/>
            </a:pPr>
            <a:r>
              <a:rPr lang="en-NZ" sz="2000" b="1">
                <a:solidFill>
                  <a:schemeClr val="lt1"/>
                </a:solidFill>
                <a:latin typeface="Calibri"/>
                <a:ea typeface="Calibri"/>
                <a:cs typeface="Calibri"/>
                <a:sym typeface="Calibri"/>
              </a:rPr>
              <a:t>Nairobi, Kenya</a:t>
            </a:r>
            <a:endParaRPr/>
          </a:p>
          <a:p>
            <a:pPr marL="0" marR="0" lvl="0" indent="0" algn="l" rtl="0">
              <a:spcBef>
                <a:spcPts val="0"/>
              </a:spcBef>
              <a:spcAft>
                <a:spcPts val="0"/>
              </a:spcAft>
              <a:buNone/>
            </a:pPr>
            <a:r>
              <a:rPr lang="en-NZ" sz="2000" b="1">
                <a:solidFill>
                  <a:schemeClr val="lt1"/>
                </a:solidFill>
                <a:latin typeface="Calibri"/>
                <a:ea typeface="Calibri"/>
                <a:cs typeface="Calibri"/>
                <a:sym typeface="Calibri"/>
              </a:rPr>
              <a:t>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3"/>
          <p:cNvSpPr txBox="1">
            <a:spLocks noGrp="1"/>
          </p:cNvSpPr>
          <p:nvPr>
            <p:ph type="title"/>
          </p:nvPr>
        </p:nvSpPr>
        <p:spPr>
          <a:xfrm>
            <a:off x="803911" y="557217"/>
            <a:ext cx="8248800" cy="1133400"/>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Times New Roman" panose="02020603050405020304" pitchFamily="18" charset="0"/>
                <a:ea typeface="Aptos" panose="020B0004020202020204" pitchFamily="34" charset="0"/>
              </a:rPr>
              <a:t>The GRA Manure Management Network</a:t>
            </a:r>
            <a:br>
              <a:rPr lang="en-US" dirty="0">
                <a:latin typeface="Times New Roman" panose="02020603050405020304" pitchFamily="18" charset="0"/>
                <a:ea typeface="Aptos" panose="020B0004020202020204" pitchFamily="34" charset="0"/>
              </a:rPr>
            </a:br>
            <a:r>
              <a:rPr lang="en-US" dirty="0">
                <a:latin typeface="Times New Roman" panose="02020603050405020304" pitchFamily="18" charset="0"/>
                <a:ea typeface="Aptos" panose="020B0004020202020204" pitchFamily="34" charset="0"/>
              </a:rPr>
              <a:t>New </a:t>
            </a:r>
            <a:r>
              <a:rPr lang="en-US" dirty="0" err="1">
                <a:latin typeface="Times New Roman" panose="02020603050405020304" pitchFamily="18" charset="0"/>
                <a:ea typeface="Aptos" panose="020B0004020202020204" pitchFamily="34" charset="0"/>
              </a:rPr>
              <a:t>co-ordinator</a:t>
            </a:r>
            <a:br>
              <a:rPr lang="en-US" dirty="0">
                <a:latin typeface="Times New Roman" panose="02020603050405020304" pitchFamily="18" charset="0"/>
                <a:ea typeface="Aptos" panose="020B0004020202020204" pitchFamily="34" charset="0"/>
              </a:rPr>
            </a:br>
            <a:br>
              <a:rPr lang="en-NZ" dirty="0"/>
            </a:br>
            <a:endParaRPr dirty="0"/>
          </a:p>
        </p:txBody>
      </p:sp>
      <p:sp>
        <p:nvSpPr>
          <p:cNvPr id="3" name="TextBox 2">
            <a:extLst>
              <a:ext uri="{FF2B5EF4-FFF2-40B4-BE49-F238E27FC236}">
                <a16:creationId xmlns:a16="http://schemas.microsoft.com/office/drawing/2014/main" id="{771B6AA2-F351-33E2-BE40-8893D86C91E2}"/>
              </a:ext>
            </a:extLst>
          </p:cNvPr>
          <p:cNvSpPr txBox="1"/>
          <p:nvPr/>
        </p:nvSpPr>
        <p:spPr>
          <a:xfrm>
            <a:off x="477202" y="2046297"/>
            <a:ext cx="6243637" cy="4308872"/>
          </a:xfrm>
          <a:prstGeom prst="rect">
            <a:avLst/>
          </a:prstGeom>
          <a:noFill/>
        </p:spPr>
        <p:txBody>
          <a:bodyPr wrap="square">
            <a:spAutoFit/>
          </a:bodyPr>
          <a:lstStyle/>
          <a:p>
            <a:r>
              <a:rPr lang="en-US" sz="2000" dirty="0">
                <a:latin typeface="Times New Roman" panose="02020603050405020304" pitchFamily="18" charset="0"/>
                <a:ea typeface="Aptos" panose="020B0004020202020204" pitchFamily="34" charset="0"/>
              </a:rPr>
              <a:t>In 2024 Tony van der </a:t>
            </a:r>
            <a:r>
              <a:rPr lang="en-US" sz="2000" dirty="0" err="1">
                <a:latin typeface="Times New Roman" panose="02020603050405020304" pitchFamily="18" charset="0"/>
                <a:ea typeface="Aptos" panose="020B0004020202020204" pitchFamily="34" charset="0"/>
              </a:rPr>
              <a:t>Weerden</a:t>
            </a:r>
            <a:r>
              <a:rPr lang="en-US" sz="2000" dirty="0">
                <a:latin typeface="Times New Roman" panose="02020603050405020304" pitchFamily="18" charset="0"/>
                <a:ea typeface="Aptos" panose="020B0004020202020204" pitchFamily="34" charset="0"/>
              </a:rPr>
              <a:t> stopped being a coordinator of the network.  He will be missed by the participants for his gentle way of managing the network and for the many activities he enthusiastic initiated and finalized making the network a well known and respected platform for discussions. He is thanked for the great job in collecting data and writing reviews about GHG emission from the manure management continuum.</a:t>
            </a:r>
          </a:p>
          <a:p>
            <a:endParaRPr lang="en-US" sz="2000" dirty="0">
              <a:latin typeface="Times New Roman" panose="02020603050405020304" pitchFamily="18" charset="0"/>
            </a:endParaRPr>
          </a:p>
          <a:p>
            <a:r>
              <a:rPr lang="en-US" sz="2000" dirty="0">
                <a:latin typeface="Times New Roman" panose="02020603050405020304" pitchFamily="18" charset="0"/>
              </a:rPr>
              <a:t>Sven Gjedde Sommer has been appointed </a:t>
            </a:r>
            <a:r>
              <a:rPr lang="en-US" sz="2000" dirty="0" err="1">
                <a:latin typeface="Times New Roman" panose="02020603050405020304" pitchFamily="18" charset="0"/>
              </a:rPr>
              <a:t>co-ordinator</a:t>
            </a:r>
            <a:r>
              <a:rPr lang="en-US" sz="2000" dirty="0">
                <a:latin typeface="Times New Roman" panose="02020603050405020304" pitchFamily="18" charset="0"/>
              </a:rPr>
              <a:t> of the network in  autumn of 2024.</a:t>
            </a:r>
          </a:p>
          <a:p>
            <a:endParaRPr lang="en-US" sz="2000" dirty="0">
              <a:latin typeface="Times New Roman" panose="02020603050405020304" pitchFamily="18" charset="0"/>
            </a:endParaRPr>
          </a:p>
          <a:p>
            <a:r>
              <a:rPr lang="en-US" sz="2000" dirty="0">
                <a:latin typeface="Times New Roman" panose="02020603050405020304" pitchFamily="18" charset="0"/>
              </a:rPr>
              <a:t>The network now has a logo. </a:t>
            </a:r>
          </a:p>
          <a:p>
            <a:r>
              <a:rPr lang="en-US" dirty="0">
                <a:latin typeface="Times New Roman" panose="02020603050405020304" pitchFamily="18" charset="0"/>
              </a:rPr>
              <a:t> </a:t>
            </a:r>
            <a:endParaRPr lang="en-GB" dirty="0"/>
          </a:p>
        </p:txBody>
      </p:sp>
      <p:pic>
        <p:nvPicPr>
          <p:cNvPr id="5" name="Picture 4">
            <a:extLst>
              <a:ext uri="{FF2B5EF4-FFF2-40B4-BE49-F238E27FC236}">
                <a16:creationId xmlns:a16="http://schemas.microsoft.com/office/drawing/2014/main" id="{4019ED02-EE1A-2ED1-2727-478C8027903D}"/>
              </a:ext>
            </a:extLst>
          </p:cNvPr>
          <p:cNvPicPr>
            <a:picLocks noChangeAspect="1"/>
          </p:cNvPicPr>
          <p:nvPr/>
        </p:nvPicPr>
        <p:blipFill>
          <a:blip r:embed="rId3"/>
          <a:stretch>
            <a:fillRect/>
          </a:stretch>
        </p:blipFill>
        <p:spPr>
          <a:xfrm>
            <a:off x="7006273" y="2046297"/>
            <a:ext cx="4534533" cy="37724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a:extLst>
            <a:ext uri="{FF2B5EF4-FFF2-40B4-BE49-F238E27FC236}">
              <a16:creationId xmlns:a16="http://schemas.microsoft.com/office/drawing/2014/main" id="{5959C72C-D91B-1C7B-8766-B405FE39B5B1}"/>
            </a:ext>
          </a:extLst>
        </p:cNvPr>
        <p:cNvGrpSpPr/>
        <p:nvPr/>
      </p:nvGrpSpPr>
      <p:grpSpPr>
        <a:xfrm>
          <a:off x="0" y="0"/>
          <a:ext cx="0" cy="0"/>
          <a:chOff x="0" y="0"/>
          <a:chExt cx="0" cy="0"/>
        </a:xfrm>
      </p:grpSpPr>
      <p:sp>
        <p:nvSpPr>
          <p:cNvPr id="97" name="Google Shape;97;p13">
            <a:extLst>
              <a:ext uri="{FF2B5EF4-FFF2-40B4-BE49-F238E27FC236}">
                <a16:creationId xmlns:a16="http://schemas.microsoft.com/office/drawing/2014/main" id="{44AD4D36-40B8-96E9-0AB2-A59ADF78B34D}"/>
              </a:ext>
            </a:extLst>
          </p:cNvPr>
          <p:cNvSpPr txBox="1">
            <a:spLocks noGrp="1"/>
          </p:cNvSpPr>
          <p:nvPr>
            <p:ph type="title"/>
          </p:nvPr>
        </p:nvSpPr>
        <p:spPr>
          <a:xfrm>
            <a:off x="838201" y="912897"/>
            <a:ext cx="8248800" cy="1133400"/>
          </a:xfrm>
          <a:prstGeom prst="rect">
            <a:avLst/>
          </a:prstGeom>
          <a:noFill/>
          <a:ln>
            <a:noFill/>
          </a:ln>
        </p:spPr>
        <p:txBody>
          <a:bodyPr spcFirstLastPara="1" wrap="square" lIns="91425" tIns="45700" rIns="91425" bIns="45700" anchor="ctr" anchorCtr="0">
            <a:normAutofit fontScale="90000"/>
          </a:bodyPr>
          <a:lstStyle/>
          <a:p>
            <a:pPr algn="ctr"/>
            <a:r>
              <a:rPr lang="en-US" dirty="0">
                <a:latin typeface="Times New Roman" panose="02020603050405020304" pitchFamily="18" charset="0"/>
                <a:ea typeface="Aptos" panose="020B0004020202020204" pitchFamily="34" charset="0"/>
              </a:rPr>
              <a:t>Research priorities for manure management in a changing world</a:t>
            </a:r>
            <a:br>
              <a:rPr lang="en-US" dirty="0">
                <a:latin typeface="Times New Roman" panose="02020603050405020304" pitchFamily="18" charset="0"/>
                <a:ea typeface="Aptos" panose="020B0004020202020204" pitchFamily="34" charset="0"/>
              </a:rPr>
            </a:br>
            <a:br>
              <a:rPr lang="en-US" dirty="0">
                <a:latin typeface="Times New Roman" panose="02020603050405020304" pitchFamily="18" charset="0"/>
                <a:ea typeface="Aptos" panose="020B0004020202020204" pitchFamily="34" charset="0"/>
              </a:rPr>
            </a:br>
            <a:br>
              <a:rPr lang="en-NZ" dirty="0"/>
            </a:br>
            <a:endParaRPr dirty="0"/>
          </a:p>
        </p:txBody>
      </p:sp>
      <p:sp>
        <p:nvSpPr>
          <p:cNvPr id="3" name="TextBox 2">
            <a:extLst>
              <a:ext uri="{FF2B5EF4-FFF2-40B4-BE49-F238E27FC236}">
                <a16:creationId xmlns:a16="http://schemas.microsoft.com/office/drawing/2014/main" id="{332822B5-F298-22C6-FF91-1B64DADF5060}"/>
              </a:ext>
            </a:extLst>
          </p:cNvPr>
          <p:cNvSpPr txBox="1"/>
          <p:nvPr/>
        </p:nvSpPr>
        <p:spPr>
          <a:xfrm>
            <a:off x="651194" y="2240066"/>
            <a:ext cx="6243637" cy="3385542"/>
          </a:xfrm>
          <a:prstGeom prst="rect">
            <a:avLst/>
          </a:prstGeom>
          <a:noFill/>
        </p:spPr>
        <p:txBody>
          <a:bodyPr wrap="square">
            <a:spAutoFit/>
          </a:bodyPr>
          <a:lstStyle/>
          <a:p>
            <a:r>
              <a:rPr lang="en-US" sz="2000" b="1" dirty="0"/>
              <a:t>Global South:</a:t>
            </a:r>
            <a:r>
              <a:rPr lang="en-US" sz="2000" dirty="0"/>
              <a:t> It is identified that there is a need to create awareness about GHG emission from livestock production in Africa</a:t>
            </a:r>
          </a:p>
          <a:p>
            <a:endParaRPr lang="en-US" sz="2000" dirty="0"/>
          </a:p>
          <a:p>
            <a:r>
              <a:rPr lang="en-US" sz="2000" b="1" dirty="0"/>
              <a:t>Measuring methods: </a:t>
            </a:r>
            <a:r>
              <a:rPr lang="en-US" sz="2000" dirty="0"/>
              <a:t>Different measuring methods do not always give comparable results. We may learn why from </a:t>
            </a:r>
            <a:r>
              <a:rPr lang="en-US" sz="2000" dirty="0" err="1"/>
              <a:t>Intercallibration</a:t>
            </a:r>
            <a:r>
              <a:rPr lang="en-US" sz="2000" dirty="0"/>
              <a:t> studies</a:t>
            </a:r>
          </a:p>
          <a:p>
            <a:endParaRPr lang="en-US" sz="2000" dirty="0"/>
          </a:p>
          <a:p>
            <a:r>
              <a:rPr lang="en-US" sz="2000" b="1" dirty="0"/>
              <a:t>Models: </a:t>
            </a:r>
            <a:r>
              <a:rPr lang="en-US" sz="2000" dirty="0"/>
              <a:t>Need improved predictive models describing CH</a:t>
            </a:r>
            <a:r>
              <a:rPr lang="en-US" sz="2000" baseline="-25000" dirty="0"/>
              <a:t>4</a:t>
            </a:r>
            <a:r>
              <a:rPr lang="en-US" sz="2000" dirty="0"/>
              <a:t> and N</a:t>
            </a:r>
            <a:r>
              <a:rPr lang="en-US" sz="2000" baseline="-25000" dirty="0"/>
              <a:t>2</a:t>
            </a:r>
            <a:r>
              <a:rPr lang="en-US" sz="2000" dirty="0"/>
              <a:t>O emissions </a:t>
            </a:r>
          </a:p>
          <a:p>
            <a:r>
              <a:rPr lang="en-US" dirty="0">
                <a:latin typeface="Times New Roman" panose="02020603050405020304" pitchFamily="18" charset="0"/>
              </a:rPr>
              <a:t> </a:t>
            </a:r>
            <a:endParaRPr lang="en-GB" dirty="0"/>
          </a:p>
        </p:txBody>
      </p:sp>
      <p:pic>
        <p:nvPicPr>
          <p:cNvPr id="5" name="Picture 4">
            <a:extLst>
              <a:ext uri="{FF2B5EF4-FFF2-40B4-BE49-F238E27FC236}">
                <a16:creationId xmlns:a16="http://schemas.microsoft.com/office/drawing/2014/main" id="{BC1AC27B-FB58-F3DA-1932-1E92FB71CD14}"/>
              </a:ext>
            </a:extLst>
          </p:cNvPr>
          <p:cNvPicPr>
            <a:picLocks noChangeAspect="1"/>
          </p:cNvPicPr>
          <p:nvPr/>
        </p:nvPicPr>
        <p:blipFill>
          <a:blip r:embed="rId3"/>
          <a:stretch>
            <a:fillRect/>
          </a:stretch>
        </p:blipFill>
        <p:spPr>
          <a:xfrm>
            <a:off x="7006273" y="2046297"/>
            <a:ext cx="4534533" cy="3772426"/>
          </a:xfrm>
          <a:prstGeom prst="rect">
            <a:avLst/>
          </a:prstGeom>
        </p:spPr>
      </p:pic>
    </p:spTree>
    <p:extLst>
      <p:ext uri="{BB962C8B-B14F-4D97-AF65-F5344CB8AC3E}">
        <p14:creationId xmlns:p14="http://schemas.microsoft.com/office/powerpoint/2010/main" val="1283937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4"/>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entury Gothic"/>
              <a:buNone/>
            </a:pPr>
            <a:r>
              <a:rPr lang="en-NZ" dirty="0"/>
              <a:t>Relevant activities in 2025 till October</a:t>
            </a:r>
            <a:br>
              <a:rPr lang="en-NZ" dirty="0"/>
            </a:br>
            <a:endParaRPr dirty="0"/>
          </a:p>
        </p:txBody>
      </p:sp>
      <p:sp>
        <p:nvSpPr>
          <p:cNvPr id="103" name="Google Shape;103;p14"/>
          <p:cNvSpPr txBox="1"/>
          <p:nvPr/>
        </p:nvSpPr>
        <p:spPr>
          <a:xfrm>
            <a:off x="838201" y="2144865"/>
            <a:ext cx="11679044" cy="3877944"/>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1800"/>
            </a:pPr>
            <a:r>
              <a:rPr lang="en-US" sz="2400" i="1" dirty="0">
                <a:solidFill>
                  <a:schemeClr val="dk1"/>
                </a:solidFill>
                <a:latin typeface="Calibri"/>
                <a:ea typeface="Calibri"/>
                <a:cs typeface="Calibri"/>
                <a:sym typeface="Calibri"/>
              </a:rPr>
              <a:t>In spring 2025 the following two webinars was organized and chaired by SG Sommer</a:t>
            </a:r>
          </a:p>
          <a:p>
            <a:pPr marR="0" lvl="0" algn="l" rtl="0">
              <a:spcBef>
                <a:spcPts val="0"/>
              </a:spcBef>
              <a:spcAft>
                <a:spcPts val="0"/>
              </a:spcAft>
              <a:buClr>
                <a:schemeClr val="dk1"/>
              </a:buClr>
              <a:buSzPts val="1800"/>
            </a:pPr>
            <a:endParaRPr lang="en-US" sz="2400" i="1" dirty="0">
              <a:solidFill>
                <a:schemeClr val="dk1"/>
              </a:solidFill>
              <a:latin typeface="Calibri"/>
              <a:ea typeface="Calibri"/>
              <a:cs typeface="Calibri"/>
              <a:sym typeface="Calibri"/>
            </a:endParaRPr>
          </a:p>
          <a:p>
            <a:pPr marR="0" lvl="0" algn="l" rtl="0">
              <a:spcBef>
                <a:spcPts val="0"/>
              </a:spcBef>
              <a:spcAft>
                <a:spcPts val="0"/>
              </a:spcAft>
              <a:buClr>
                <a:schemeClr val="dk1"/>
              </a:buClr>
              <a:buSzPts val="1800"/>
            </a:pPr>
            <a:r>
              <a:rPr lang="en-US" sz="2400" i="1" dirty="0">
                <a:solidFill>
                  <a:schemeClr val="dk1"/>
                </a:solidFill>
                <a:latin typeface="Calibri"/>
                <a:ea typeface="Calibri"/>
                <a:cs typeface="Calibri"/>
                <a:sym typeface="Calibri"/>
              </a:rPr>
              <a:t>B0 for IPCC inventories and biogas production</a:t>
            </a: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Tony VanDerWeerden </a:t>
            </a:r>
            <a:r>
              <a:rPr lang="en-US" sz="1800" i="1" dirty="0">
                <a:solidFill>
                  <a:schemeClr val="dk1"/>
                </a:solidFill>
                <a:latin typeface="Century Gothic" panose="020B0502020202020204" pitchFamily="34" charset="0"/>
                <a:ea typeface="Calibri"/>
                <a:cs typeface="Calibri"/>
                <a:sym typeface="Calibri"/>
              </a:rPr>
              <a:t>(</a:t>
            </a:r>
            <a:r>
              <a:rPr lang="en-US" sz="1800" i="1" dirty="0" err="1">
                <a:solidFill>
                  <a:schemeClr val="dk1"/>
                </a:solidFill>
                <a:latin typeface="Century Gothic" panose="020B0502020202020204" pitchFamily="34" charset="0"/>
                <a:ea typeface="Calibri"/>
                <a:cs typeface="Calibri"/>
                <a:sym typeface="Calibri"/>
              </a:rPr>
              <a:t>AgResearch</a:t>
            </a:r>
            <a:r>
              <a:rPr lang="en-US" sz="1800" i="1" dirty="0">
                <a:solidFill>
                  <a:schemeClr val="dk1"/>
                </a:solidFill>
                <a:latin typeface="Century Gothic" panose="020B0502020202020204" pitchFamily="34" charset="0"/>
                <a:ea typeface="Calibri"/>
                <a:cs typeface="Calibri"/>
                <a:sym typeface="Calibri"/>
              </a:rPr>
              <a:t> , New Zealand)</a:t>
            </a: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Sasha D. Hafner  </a:t>
            </a:r>
            <a:r>
              <a:rPr lang="en-US" sz="1800" i="1" dirty="0">
                <a:solidFill>
                  <a:schemeClr val="dk1"/>
                </a:solidFill>
                <a:latin typeface="Century Gothic" panose="020B0502020202020204" pitchFamily="34" charset="0"/>
                <a:ea typeface="Calibri"/>
                <a:cs typeface="Calibri"/>
                <a:sym typeface="Calibri"/>
              </a:rPr>
              <a:t>(Aarhus University, Denmark)</a:t>
            </a: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Henrik B. Møller </a:t>
            </a:r>
            <a:r>
              <a:rPr lang="en-US" sz="1800" i="1" dirty="0">
                <a:solidFill>
                  <a:schemeClr val="dk1"/>
                </a:solidFill>
                <a:latin typeface="Century Gothic" panose="020B0502020202020204" pitchFamily="34" charset="0"/>
                <a:ea typeface="Calibri"/>
                <a:cs typeface="Calibri"/>
                <a:sym typeface="Calibri"/>
              </a:rPr>
              <a:t>(Aarhus University, Denmark</a:t>
            </a:r>
            <a:r>
              <a:rPr lang="en-US" sz="1800" i="1" dirty="0">
                <a:solidFill>
                  <a:schemeClr val="dk1"/>
                </a:solidFill>
                <a:latin typeface="Calibri"/>
                <a:ea typeface="Calibri"/>
                <a:cs typeface="Calibri"/>
                <a:sym typeface="Calibri"/>
              </a:rPr>
              <a:t>)</a:t>
            </a:r>
          </a:p>
          <a:p>
            <a:pPr marR="0" lvl="0" algn="l" rtl="0">
              <a:spcBef>
                <a:spcPts val="0"/>
              </a:spcBef>
              <a:spcAft>
                <a:spcPts val="0"/>
              </a:spcAft>
              <a:buClr>
                <a:schemeClr val="dk1"/>
              </a:buClr>
              <a:buSzPts val="1800"/>
            </a:pPr>
            <a:endParaRPr lang="en-US" sz="2400" i="1" dirty="0">
              <a:solidFill>
                <a:schemeClr val="dk1"/>
              </a:solidFill>
              <a:latin typeface="Calibri"/>
              <a:ea typeface="Calibri"/>
              <a:cs typeface="Calibri"/>
              <a:sym typeface="Calibri"/>
            </a:endParaRPr>
          </a:p>
          <a:p>
            <a:pPr marR="0" lvl="0" algn="l" rtl="0">
              <a:spcBef>
                <a:spcPts val="0"/>
              </a:spcBef>
              <a:spcAft>
                <a:spcPts val="0"/>
              </a:spcAft>
              <a:buClr>
                <a:schemeClr val="dk1"/>
              </a:buClr>
              <a:buSzPts val="1800"/>
            </a:pPr>
            <a:r>
              <a:rPr lang="en-US" sz="2400" i="1" dirty="0">
                <a:solidFill>
                  <a:schemeClr val="dk1"/>
                </a:solidFill>
                <a:latin typeface="Calibri"/>
                <a:ea typeface="Calibri"/>
                <a:cs typeface="Calibri"/>
                <a:sym typeface="Calibri"/>
              </a:rPr>
              <a:t>Manure management and GHG emissions in sub-Saharan Africa</a:t>
            </a:r>
          </a:p>
          <a:p>
            <a:pPr marL="285750" lvl="0" indent="-285750">
              <a:buClr>
                <a:schemeClr val="dk1"/>
              </a:buClr>
              <a:buSzPts val="1800"/>
              <a:buFont typeface="Arial"/>
              <a:buChar char="•"/>
            </a:pPr>
            <a:r>
              <a:rPr lang="en-NZ" sz="1800" b="1" i="1" dirty="0">
                <a:solidFill>
                  <a:srgbClr val="346681"/>
                </a:solidFill>
                <a:latin typeface="Century Gothic"/>
                <a:ea typeface="Century Gothic"/>
                <a:cs typeface="Century Gothic"/>
                <a:sym typeface="Century Gothic"/>
              </a:rPr>
              <a:t>David Pelster </a:t>
            </a:r>
            <a:r>
              <a:rPr lang="en-NZ" sz="1800" i="1" dirty="0">
                <a:solidFill>
                  <a:schemeClr val="dk1"/>
                </a:solidFill>
                <a:latin typeface="Century Gothic"/>
                <a:ea typeface="Century Gothic"/>
                <a:cs typeface="Century Gothic"/>
                <a:sym typeface="Century Gothic"/>
              </a:rPr>
              <a:t>(Agriculture and Agri-Food Canada, Ottawa)</a:t>
            </a:r>
          </a:p>
          <a:p>
            <a:pPr marL="285750" lvl="0" indent="-285750">
              <a:buClr>
                <a:schemeClr val="dk1"/>
              </a:buClr>
              <a:buSzPts val="1800"/>
              <a:buFont typeface="Arial"/>
              <a:buChar char="•"/>
            </a:pPr>
            <a:r>
              <a:rPr lang="en-NZ" sz="1800" b="1" i="1" dirty="0">
                <a:solidFill>
                  <a:srgbClr val="346681"/>
                </a:solidFill>
                <a:latin typeface="Century Gothic"/>
                <a:ea typeface="Century Gothic"/>
                <a:cs typeface="Century Gothic"/>
                <a:sym typeface="Century Gothic"/>
              </a:rPr>
              <a:t>Sonja Leitner</a:t>
            </a:r>
            <a:r>
              <a:rPr lang="en-NZ" sz="1800" i="1" dirty="0">
                <a:solidFill>
                  <a:srgbClr val="346681"/>
                </a:solidFill>
                <a:latin typeface="Century Gothic"/>
                <a:ea typeface="Century Gothic"/>
                <a:cs typeface="Century Gothic"/>
                <a:sym typeface="Century Gothic"/>
              </a:rPr>
              <a:t> </a:t>
            </a:r>
            <a:r>
              <a:rPr lang="en-NZ" sz="1800" i="1" dirty="0">
                <a:solidFill>
                  <a:schemeClr val="dk1"/>
                </a:solidFill>
                <a:latin typeface="Century Gothic"/>
                <a:ea typeface="Century Gothic"/>
                <a:cs typeface="Century Gothic"/>
                <a:sym typeface="Century Gothic"/>
              </a:rPr>
              <a:t>(ILRI, Kenya)</a:t>
            </a:r>
          </a:p>
          <a:p>
            <a:pPr marL="285750" lvl="0" indent="-285750">
              <a:buClr>
                <a:schemeClr val="dk1"/>
              </a:buClr>
              <a:buSzPts val="1800"/>
              <a:buFont typeface="Arial"/>
              <a:buChar char="•"/>
            </a:pPr>
            <a:r>
              <a:rPr lang="en-NZ" sz="1800" i="1" dirty="0">
                <a:solidFill>
                  <a:srgbClr val="346681"/>
                </a:solidFill>
                <a:latin typeface="Century Gothic"/>
                <a:ea typeface="Century Gothic"/>
                <a:cs typeface="Century Gothic"/>
                <a:sym typeface="Century Gothic"/>
              </a:rPr>
              <a:t>N</a:t>
            </a:r>
            <a:r>
              <a:rPr lang="en-NZ" sz="1800" b="1" i="1" dirty="0">
                <a:solidFill>
                  <a:srgbClr val="346681"/>
                </a:solidFill>
                <a:latin typeface="Century Gothic"/>
                <a:ea typeface="Century Gothic"/>
                <a:cs typeface="Century Gothic"/>
                <a:sym typeface="Century Gothic"/>
              </a:rPr>
              <a:t>gwa Martin </a:t>
            </a:r>
            <a:r>
              <a:rPr lang="en-NZ" sz="1800" b="1" i="1" dirty="0" err="1">
                <a:solidFill>
                  <a:srgbClr val="346681"/>
                </a:solidFill>
                <a:latin typeface="Century Gothic"/>
                <a:ea typeface="Century Gothic"/>
                <a:cs typeface="Century Gothic"/>
                <a:sym typeface="Century Gothic"/>
              </a:rPr>
              <a:t>Ngwabie</a:t>
            </a:r>
            <a:r>
              <a:rPr lang="en-NZ" sz="1800" i="1" dirty="0">
                <a:solidFill>
                  <a:srgbClr val="346681"/>
                </a:solidFill>
                <a:latin typeface="Century Gothic"/>
                <a:ea typeface="Century Gothic"/>
                <a:cs typeface="Century Gothic"/>
                <a:sym typeface="Century Gothic"/>
              </a:rPr>
              <a:t> </a:t>
            </a:r>
            <a:r>
              <a:rPr lang="en-NZ" sz="1800" i="1" dirty="0">
                <a:solidFill>
                  <a:schemeClr val="dk1"/>
                </a:solidFill>
                <a:latin typeface="Century Gothic"/>
                <a:ea typeface="Century Gothic"/>
                <a:cs typeface="Century Gothic"/>
                <a:sym typeface="Century Gothic"/>
              </a:rPr>
              <a:t>(University of Bamenda, Cameroon)</a:t>
            </a:r>
            <a:endParaRPr sz="1800"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6563682-D816-AE30-53A6-FC14570052EC}"/>
            </a:ext>
          </a:extLst>
        </p:cNvPr>
        <p:cNvGrpSpPr/>
        <p:nvPr/>
      </p:nvGrpSpPr>
      <p:grpSpPr>
        <a:xfrm>
          <a:off x="0" y="0"/>
          <a:ext cx="0" cy="0"/>
          <a:chOff x="0" y="0"/>
          <a:chExt cx="0" cy="0"/>
        </a:xfrm>
      </p:grpSpPr>
      <p:sp>
        <p:nvSpPr>
          <p:cNvPr id="102" name="Google Shape;102;p14">
            <a:extLst>
              <a:ext uri="{FF2B5EF4-FFF2-40B4-BE49-F238E27FC236}">
                <a16:creationId xmlns:a16="http://schemas.microsoft.com/office/drawing/2014/main" id="{F53AE2F6-1C6A-AA61-22B4-3DDE8DF55FA9}"/>
              </a:ext>
            </a:extLst>
          </p:cNvPr>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fontScale="90000"/>
          </a:bodyPr>
          <a:lstStyle/>
          <a:p>
            <a:r>
              <a:rPr lang="en-NZ" dirty="0"/>
              <a:t>From October 2025 till April 2026 SG Sommer will chair the following three webinars</a:t>
            </a:r>
            <a:br>
              <a:rPr lang="en-NZ" dirty="0"/>
            </a:br>
            <a:br>
              <a:rPr lang="en-NZ" dirty="0"/>
            </a:br>
            <a:endParaRPr dirty="0"/>
          </a:p>
        </p:txBody>
      </p:sp>
      <p:sp>
        <p:nvSpPr>
          <p:cNvPr id="103" name="Google Shape;103;p14">
            <a:extLst>
              <a:ext uri="{FF2B5EF4-FFF2-40B4-BE49-F238E27FC236}">
                <a16:creationId xmlns:a16="http://schemas.microsoft.com/office/drawing/2014/main" id="{E6536750-0EE7-5B53-9897-33750D60FE18}"/>
              </a:ext>
            </a:extLst>
          </p:cNvPr>
          <p:cNvSpPr txBox="1"/>
          <p:nvPr/>
        </p:nvSpPr>
        <p:spPr>
          <a:xfrm>
            <a:off x="186690" y="1690692"/>
            <a:ext cx="11818620" cy="5632271"/>
          </a:xfrm>
          <a:prstGeom prst="rect">
            <a:avLst/>
          </a:prstGeom>
          <a:noFill/>
          <a:ln>
            <a:noFill/>
          </a:ln>
        </p:spPr>
        <p:txBody>
          <a:bodyPr spcFirstLastPara="1" wrap="square" lIns="91425" tIns="45700" rIns="91425" bIns="45700" anchor="t" anchorCtr="0">
            <a:spAutoFit/>
          </a:bodyPr>
          <a:lstStyle/>
          <a:p>
            <a:pPr lvl="0">
              <a:buClr>
                <a:schemeClr val="dk1"/>
              </a:buClr>
              <a:buSzPts val="1800"/>
            </a:pPr>
            <a:r>
              <a:rPr lang="en-US" sz="2400" i="1" dirty="0">
                <a:solidFill>
                  <a:schemeClr val="dk1"/>
                </a:solidFill>
                <a:latin typeface="Calibri"/>
                <a:ea typeface="Calibri"/>
                <a:cs typeface="Calibri"/>
                <a:sym typeface="Calibri"/>
              </a:rPr>
              <a:t> Measuring gas emissions from farming with micrometeorological measuring technique (Thursday 13. November 2025)</a:t>
            </a:r>
            <a:endParaRPr lang="en-NZ" sz="2400" i="1" dirty="0">
              <a:solidFill>
                <a:schemeClr val="dk1"/>
              </a:solidFill>
              <a:latin typeface="Calibri"/>
              <a:ea typeface="Calibri"/>
              <a:cs typeface="Calibri"/>
              <a:sym typeface="Calibri"/>
            </a:endParaRP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Jesper </a:t>
            </a:r>
            <a:r>
              <a:rPr lang="en-US" sz="1800" b="1" i="1" dirty="0" err="1">
                <a:solidFill>
                  <a:schemeClr val="accent5">
                    <a:lumMod val="75000"/>
                  </a:schemeClr>
                </a:solidFill>
                <a:latin typeface="Century Gothic" panose="020B0502020202020204" pitchFamily="34" charset="0"/>
                <a:ea typeface="Calibri"/>
                <a:cs typeface="Calibri"/>
                <a:sym typeface="Calibri"/>
              </a:rPr>
              <a:t>Norlem</a:t>
            </a:r>
            <a:r>
              <a:rPr lang="en-US" sz="1800" b="1" i="1" dirty="0">
                <a:solidFill>
                  <a:schemeClr val="accent5">
                    <a:lumMod val="75000"/>
                  </a:schemeClr>
                </a:solidFill>
                <a:latin typeface="Century Gothic" panose="020B0502020202020204" pitchFamily="34" charset="0"/>
                <a:ea typeface="Calibri"/>
                <a:cs typeface="Calibri"/>
                <a:sym typeface="Calibri"/>
              </a:rPr>
              <a:t> Kemp </a:t>
            </a:r>
            <a:r>
              <a:rPr lang="en-US" sz="1800" i="1" dirty="0">
                <a:solidFill>
                  <a:schemeClr val="dk1"/>
                </a:solidFill>
                <a:latin typeface="Century Gothic" panose="020B0502020202020204" pitchFamily="34" charset="0"/>
                <a:ea typeface="Calibri"/>
                <a:cs typeface="Calibri"/>
                <a:sym typeface="Calibri"/>
              </a:rPr>
              <a:t>(Aarhus University, Denmark)</a:t>
            </a: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Johannes Laubach </a:t>
            </a:r>
            <a:r>
              <a:rPr lang="en-US" sz="1800" i="1" dirty="0">
                <a:solidFill>
                  <a:schemeClr val="dk1"/>
                </a:solidFill>
                <a:latin typeface="Century Gothic" panose="020B0502020202020204" pitchFamily="34" charset="0"/>
                <a:ea typeface="Calibri"/>
                <a:cs typeface="Calibri"/>
                <a:sym typeface="Calibri"/>
              </a:rPr>
              <a:t>(Landcare Research, New Zealand)</a:t>
            </a:r>
          </a:p>
          <a:p>
            <a:pPr marL="342900" lvl="2" indent="-342900">
              <a:buClr>
                <a:schemeClr val="dk1"/>
              </a:buClr>
              <a:buSzPts val="1800"/>
              <a:buFont typeface="Arial" panose="020B0604020202020204" pitchFamily="34" charset="0"/>
              <a:buChar char="•"/>
            </a:pPr>
            <a:r>
              <a:rPr lang="en-US" sz="1800" b="1" i="1" dirty="0">
                <a:solidFill>
                  <a:schemeClr val="accent5">
                    <a:lumMod val="75000"/>
                  </a:schemeClr>
                </a:solidFill>
                <a:latin typeface="Century Gothic" panose="020B0502020202020204" pitchFamily="34" charset="0"/>
                <a:ea typeface="Calibri"/>
                <a:cs typeface="Calibri"/>
                <a:sym typeface="Calibri"/>
              </a:rPr>
              <a:t>Paria Sefeedpari </a:t>
            </a:r>
            <a:r>
              <a:rPr lang="en-US" sz="1800" i="1" dirty="0">
                <a:solidFill>
                  <a:schemeClr val="dk1"/>
                </a:solidFill>
                <a:latin typeface="Century Gothic" panose="020B0502020202020204" pitchFamily="34" charset="0"/>
                <a:ea typeface="Calibri"/>
                <a:cs typeface="Calibri"/>
                <a:sym typeface="Calibri"/>
              </a:rPr>
              <a:t>(Wageningen University &amp; Research Netherlands</a:t>
            </a:r>
            <a:r>
              <a:rPr lang="en-US" sz="1800" i="1" dirty="0">
                <a:solidFill>
                  <a:schemeClr val="dk1"/>
                </a:solidFill>
                <a:latin typeface="Calibri"/>
                <a:ea typeface="Calibri"/>
                <a:cs typeface="Calibri"/>
                <a:sym typeface="Calibri"/>
              </a:rPr>
              <a:t>)</a:t>
            </a:r>
          </a:p>
          <a:p>
            <a:pPr lvl="0">
              <a:buClr>
                <a:schemeClr val="dk1"/>
              </a:buClr>
              <a:buSzPts val="1800"/>
            </a:pPr>
            <a:endParaRPr lang="en-US" sz="2400" i="1" dirty="0">
              <a:solidFill>
                <a:schemeClr val="dk1"/>
              </a:solidFill>
              <a:latin typeface="Calibri"/>
              <a:ea typeface="Calibri"/>
              <a:cs typeface="Calibri"/>
              <a:sym typeface="Calibri"/>
            </a:endParaRPr>
          </a:p>
          <a:p>
            <a:pPr lvl="0">
              <a:buClr>
                <a:schemeClr val="dk1"/>
              </a:buClr>
              <a:buSzPts val="1800"/>
            </a:pPr>
            <a:r>
              <a:rPr lang="en-US" sz="2400" i="1" dirty="0">
                <a:solidFill>
                  <a:schemeClr val="dk1"/>
                </a:solidFill>
                <a:latin typeface="Calibri"/>
                <a:ea typeface="Calibri"/>
                <a:cs typeface="Calibri"/>
                <a:sym typeface="Calibri"/>
              </a:rPr>
              <a:t>Measuring gas emission from livestock farming with chamber and tracer measuring techniques (End January 2026)</a:t>
            </a:r>
          </a:p>
          <a:p>
            <a:pPr marL="285750" marR="0" lvl="0" indent="-285750" algn="l" rtl="0">
              <a:spcBef>
                <a:spcPts val="0"/>
              </a:spcBef>
              <a:spcAft>
                <a:spcPts val="0"/>
              </a:spcAft>
              <a:buClr>
                <a:schemeClr val="dk1"/>
              </a:buClr>
              <a:buSzPts val="1800"/>
              <a:buFont typeface="Arial" panose="020B0604020202020204" pitchFamily="34" charset="0"/>
              <a:buChar char="•"/>
            </a:pPr>
            <a:r>
              <a:rPr lang="en-NZ" sz="1800" b="1" i="1" dirty="0">
                <a:solidFill>
                  <a:srgbClr val="346681"/>
                </a:solidFill>
                <a:latin typeface="Century Gothic"/>
                <a:ea typeface="Century Gothic"/>
                <a:cs typeface="Century Gothic"/>
                <a:sym typeface="Century Gothic"/>
              </a:rPr>
              <a:t>Johanna Pedersen </a:t>
            </a:r>
            <a:r>
              <a:rPr lang="en-NZ" sz="1800" i="1" dirty="0">
                <a:solidFill>
                  <a:schemeClr val="dk1"/>
                </a:solidFill>
                <a:latin typeface="Century Gothic"/>
                <a:ea typeface="Century Gothic"/>
                <a:cs typeface="Century Gothic"/>
                <a:sym typeface="Century Gothic"/>
              </a:rPr>
              <a:t>(Aarhus University, Denmark)</a:t>
            </a:r>
          </a:p>
          <a:p>
            <a:pPr marL="285750" lvl="0" indent="-285750">
              <a:buClr>
                <a:schemeClr val="dk1"/>
              </a:buClr>
              <a:buSzPts val="1800"/>
              <a:buFont typeface="Arial"/>
              <a:buChar char="•"/>
            </a:pPr>
            <a:r>
              <a:rPr lang="en-NZ" sz="1800" b="1" i="1" dirty="0">
                <a:solidFill>
                  <a:srgbClr val="346681"/>
                </a:solidFill>
                <a:latin typeface="Century Gothic"/>
                <a:ea typeface="Century Gothic"/>
                <a:cs typeface="Century Gothic"/>
                <a:sym typeface="Century Gothic"/>
              </a:rPr>
              <a:t>Søren O, Petersen </a:t>
            </a:r>
            <a:r>
              <a:rPr lang="en-NZ" sz="1800" i="1" dirty="0">
                <a:solidFill>
                  <a:schemeClr val="dk1"/>
                </a:solidFill>
                <a:latin typeface="Century Gothic"/>
                <a:ea typeface="Century Gothic"/>
                <a:cs typeface="Century Gothic"/>
                <a:sym typeface="Century Gothic"/>
              </a:rPr>
              <a:t>(Aarhus University, Denmark)</a:t>
            </a:r>
          </a:p>
          <a:p>
            <a:pPr marL="285750" lvl="0" indent="-285750">
              <a:buClr>
                <a:schemeClr val="dk1"/>
              </a:buClr>
              <a:buSzPts val="1800"/>
              <a:buFont typeface="Arial"/>
              <a:buChar char="•"/>
            </a:pPr>
            <a:r>
              <a:rPr lang="en-NZ" sz="1800" b="1" i="1" dirty="0">
                <a:solidFill>
                  <a:srgbClr val="346681"/>
                </a:solidFill>
                <a:latin typeface="Century Gothic"/>
                <a:ea typeface="Century Gothic"/>
                <a:cs typeface="Century Gothic"/>
                <a:sym typeface="Century Gothic"/>
              </a:rPr>
              <a:t>David Janke </a:t>
            </a:r>
            <a:r>
              <a:rPr lang="en-NZ" sz="1800" i="1" dirty="0">
                <a:solidFill>
                  <a:schemeClr val="dk1"/>
                </a:solidFill>
                <a:latin typeface="Century Gothic"/>
                <a:ea typeface="Century Gothic"/>
                <a:cs typeface="Century Gothic"/>
                <a:sym typeface="Century Gothic"/>
              </a:rPr>
              <a:t>(</a:t>
            </a:r>
            <a:r>
              <a:rPr lang="de-DE" sz="1800" i="1" dirty="0">
                <a:solidFill>
                  <a:schemeClr val="dk1"/>
                </a:solidFill>
                <a:latin typeface="Century Gothic"/>
                <a:ea typeface="Century Gothic"/>
                <a:cs typeface="Century Gothic"/>
                <a:sym typeface="Century Gothic"/>
              </a:rPr>
              <a:t>Leibniz-Institut für Agrartechnik und Bioökonomie (ATB), Potsdam, Germany</a:t>
            </a:r>
            <a:r>
              <a:rPr lang="en-NZ" sz="1800" i="1" dirty="0">
                <a:solidFill>
                  <a:schemeClr val="dk1"/>
                </a:solidFill>
                <a:latin typeface="Century Gothic"/>
                <a:ea typeface="Century Gothic"/>
                <a:cs typeface="Century Gothic"/>
                <a:sym typeface="Century Gothic"/>
              </a:rPr>
              <a:t>)</a:t>
            </a:r>
          </a:p>
          <a:p>
            <a:pPr marL="285750" lvl="0" indent="-285750">
              <a:buClr>
                <a:schemeClr val="dk1"/>
              </a:buClr>
              <a:buSzPts val="1800"/>
              <a:buFont typeface="Arial"/>
              <a:buChar char="•"/>
            </a:pPr>
            <a:endParaRPr lang="en-NZ" sz="1800" i="1" dirty="0">
              <a:solidFill>
                <a:schemeClr val="dk1"/>
              </a:solidFill>
              <a:latin typeface="Century Gothic"/>
              <a:sym typeface="Century Gothic"/>
            </a:endParaRPr>
          </a:p>
          <a:p>
            <a:pPr lvl="0">
              <a:buClr>
                <a:schemeClr val="dk1"/>
              </a:buClr>
              <a:buSzPts val="1800"/>
            </a:pPr>
            <a:r>
              <a:rPr lang="en-US" sz="2400" i="1" dirty="0">
                <a:solidFill>
                  <a:schemeClr val="dk1"/>
                </a:solidFill>
                <a:latin typeface="Calibri"/>
                <a:ea typeface="Calibri"/>
                <a:cs typeface="Calibri"/>
                <a:sym typeface="Calibri"/>
              </a:rPr>
              <a:t>Manure management and GHG emissions in sub-Saharan Africa</a:t>
            </a:r>
          </a:p>
          <a:p>
            <a:pPr marL="285750" lvl="0" indent="-285750">
              <a:buClr>
                <a:schemeClr val="dk1"/>
              </a:buClr>
              <a:buSzPts val="1800"/>
              <a:buFont typeface="Arial"/>
              <a:buChar char="•"/>
            </a:pPr>
            <a:r>
              <a:rPr lang="en-US" sz="1800" b="1" i="1" dirty="0">
                <a:solidFill>
                  <a:srgbClr val="346681"/>
                </a:solidFill>
                <a:latin typeface="Century Gothic"/>
                <a:ea typeface="Century Gothic"/>
                <a:cs typeface="Century Gothic"/>
                <a:sym typeface="Century Gothic"/>
              </a:rPr>
              <a:t>Andrew C. VanderZaag </a:t>
            </a:r>
            <a:r>
              <a:rPr lang="en-US" sz="1800" i="1" dirty="0">
                <a:solidFill>
                  <a:schemeClr val="dk1"/>
                </a:solidFill>
                <a:latin typeface="Century Gothic"/>
                <a:ea typeface="Century Gothic"/>
                <a:cs typeface="Century Gothic"/>
                <a:sym typeface="Century Gothic"/>
              </a:rPr>
              <a:t>(Agriculture and Agri-Food Canada)</a:t>
            </a:r>
          </a:p>
          <a:p>
            <a:pPr marL="285750" lvl="0" indent="-285750">
              <a:buClr>
                <a:schemeClr val="dk1"/>
              </a:buClr>
              <a:buSzPts val="1800"/>
              <a:buFont typeface="Arial"/>
              <a:buChar char="•"/>
            </a:pPr>
            <a:r>
              <a:rPr lang="en-NZ" sz="1800" b="1" i="1" dirty="0">
                <a:solidFill>
                  <a:srgbClr val="346681"/>
                </a:solidFill>
                <a:latin typeface="Century Gothic"/>
                <a:ea typeface="Century Gothic"/>
                <a:cs typeface="Century Gothic"/>
                <a:sym typeface="Century Gothic"/>
              </a:rPr>
              <a:t>Søren O, Petersen </a:t>
            </a:r>
            <a:r>
              <a:rPr lang="en-NZ" sz="1800" i="1" dirty="0">
                <a:solidFill>
                  <a:schemeClr val="dk1"/>
                </a:solidFill>
                <a:latin typeface="Century Gothic"/>
                <a:ea typeface="Century Gothic"/>
                <a:cs typeface="Century Gothic"/>
                <a:sym typeface="Century Gothic"/>
              </a:rPr>
              <a:t>(Aarhus University, Denmark)</a:t>
            </a:r>
          </a:p>
          <a:p>
            <a:pPr marL="285750" lvl="0" indent="-285750">
              <a:buClr>
                <a:schemeClr val="dk1"/>
              </a:buClr>
              <a:buSzPts val="1800"/>
              <a:buFont typeface="Arial"/>
              <a:buChar char="•"/>
            </a:pPr>
            <a:r>
              <a:rPr lang="en-US" sz="1800" b="1" i="1" dirty="0">
                <a:solidFill>
                  <a:srgbClr val="346681"/>
                </a:solidFill>
                <a:latin typeface="Century Gothic"/>
                <a:ea typeface="Century Gothic"/>
                <a:cs typeface="Century Gothic"/>
                <a:sym typeface="Century Gothic"/>
              </a:rPr>
              <a:t>Frederik Rask Dalby</a:t>
            </a:r>
            <a:r>
              <a:rPr lang="en-US" sz="1800" i="1" dirty="0">
                <a:solidFill>
                  <a:srgbClr val="346681"/>
                </a:solidFill>
                <a:latin typeface="Century Gothic"/>
                <a:ea typeface="Century Gothic"/>
                <a:cs typeface="Century Gothic"/>
                <a:sym typeface="Century Gothic"/>
              </a:rPr>
              <a:t> </a:t>
            </a:r>
            <a:r>
              <a:rPr lang="en-US" sz="1800" i="1" dirty="0">
                <a:solidFill>
                  <a:schemeClr val="dk1"/>
                </a:solidFill>
                <a:latin typeface="Century Gothic"/>
                <a:ea typeface="Century Gothic"/>
                <a:cs typeface="Century Gothic"/>
                <a:sym typeface="Century Gothic"/>
              </a:rPr>
              <a:t>(</a:t>
            </a:r>
            <a:r>
              <a:rPr lang="en-NZ" sz="1800" i="1" dirty="0">
                <a:solidFill>
                  <a:schemeClr val="dk1"/>
                </a:solidFill>
                <a:latin typeface="Century Gothic"/>
                <a:ea typeface="Century Gothic"/>
                <a:cs typeface="Century Gothic"/>
                <a:sym typeface="Century Gothic"/>
              </a:rPr>
              <a:t>Aarhus University, Denmark</a:t>
            </a:r>
            <a:r>
              <a:rPr lang="en-US" sz="1800" i="1" dirty="0">
                <a:solidFill>
                  <a:schemeClr val="dk1"/>
                </a:solidFill>
                <a:latin typeface="Century Gothic"/>
                <a:ea typeface="Century Gothic"/>
                <a:cs typeface="Century Gothic"/>
                <a:sym typeface="Century Gothic"/>
              </a:rPr>
              <a:t>)</a:t>
            </a:r>
            <a:endParaRPr lang="en-US" sz="1800" dirty="0"/>
          </a:p>
          <a:p>
            <a:pPr marL="285750" lvl="0" indent="-285750">
              <a:buClr>
                <a:schemeClr val="dk1"/>
              </a:buClr>
              <a:buSzPts val="1800"/>
              <a:buFont typeface="Arial"/>
              <a:buChar char="•"/>
            </a:pPr>
            <a:endParaRPr sz="1800"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783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entury Gothic"/>
              <a:buNone/>
            </a:pPr>
            <a:r>
              <a:rPr lang="en-NZ"/>
              <a:t>Future priorities</a:t>
            </a:r>
            <a:br>
              <a:rPr lang="en-NZ"/>
            </a:br>
            <a:endParaRPr/>
          </a:p>
        </p:txBody>
      </p:sp>
      <p:sp>
        <p:nvSpPr>
          <p:cNvPr id="109" name="Google Shape;109;p15"/>
          <p:cNvSpPr txBox="1"/>
          <p:nvPr/>
        </p:nvSpPr>
        <p:spPr>
          <a:xfrm>
            <a:off x="838201" y="2144865"/>
            <a:ext cx="10534649" cy="39087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Support writing a review about knowledge about GHG emission – Africa lead by Winnie Ntinyari (ILRI) and Sonja Leitner (ILRI)</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Support the collection of information and writing a paper on “Identifying and addressing key research priorities for reduce nitrous oxide emissions from urine patches to support the development of effective mitigation technologies”. </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Plan to apply for funding for an “intercalibration study” comparing and harmonizing different measurement technologies”. </a:t>
            </a:r>
          </a:p>
          <a:p>
            <a:pPr marL="285750" marR="0" lvl="0" indent="-285750" algn="l" rtl="0">
              <a:spcBef>
                <a:spcPts val="0"/>
              </a:spcBef>
              <a:spcAft>
                <a:spcPts val="0"/>
              </a:spcAft>
              <a:buClr>
                <a:schemeClr val="dk1"/>
              </a:buClr>
              <a:buSzPts val="1800"/>
              <a:buFont typeface="Arial"/>
              <a:buChar char="•"/>
            </a:pPr>
            <a:endParaRPr dirty="0"/>
          </a:p>
          <a:p>
            <a:pPr marL="400050" marR="0" lvl="0" indent="-285750" algn="l" rtl="0">
              <a:spcBef>
                <a:spcPts val="0"/>
              </a:spcBef>
              <a:spcAft>
                <a:spcPts val="0"/>
              </a:spcAft>
              <a:buClr>
                <a:schemeClr val="dk1"/>
              </a:buClr>
              <a:buSzPts val="1800"/>
              <a:buFont typeface="Arial" panose="020B0604020202020204" pitchFamily="34" charset="0"/>
              <a:buChar char="•"/>
            </a:pPr>
            <a:r>
              <a:rPr lang="en-US" sz="1800" i="1" dirty="0">
                <a:solidFill>
                  <a:schemeClr val="dk1"/>
                </a:solidFill>
                <a:latin typeface="Calibri"/>
                <a:ea typeface="Calibri"/>
                <a:cs typeface="Calibri"/>
                <a:sym typeface="Calibri"/>
              </a:rPr>
              <a:t>Please contact Sven G. Sommer (</a:t>
            </a:r>
            <a:r>
              <a:rPr lang="en-US" sz="1800" i="1" dirty="0">
                <a:solidFill>
                  <a:schemeClr val="dk1"/>
                </a:solidFill>
                <a:latin typeface="Calibri"/>
                <a:ea typeface="Calibri"/>
                <a:cs typeface="Calibri"/>
                <a:sym typeface="Calibri"/>
                <a:hlinkClick r:id="rId3"/>
              </a:rPr>
              <a:t>sgs@bce.au.dk</a:t>
            </a:r>
            <a:r>
              <a:rPr lang="en-US" sz="1800" i="1" dirty="0">
                <a:solidFill>
                  <a:schemeClr val="dk1"/>
                </a:solidFill>
                <a:latin typeface="Calibri"/>
                <a:ea typeface="Calibri"/>
                <a:cs typeface="Calibri"/>
                <a:sym typeface="Calibri"/>
              </a:rPr>
              <a:t>) if you are interested in organizing a webinar – it could be part of your dissemination activities in projects you are involved in.</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E6D66632-36D5-8967-2496-E8D887715DDE}"/>
            </a:ext>
          </a:extLst>
        </p:cNvPr>
        <p:cNvGrpSpPr/>
        <p:nvPr/>
      </p:nvGrpSpPr>
      <p:grpSpPr>
        <a:xfrm>
          <a:off x="0" y="0"/>
          <a:ext cx="0" cy="0"/>
          <a:chOff x="0" y="0"/>
          <a:chExt cx="0" cy="0"/>
        </a:xfrm>
      </p:grpSpPr>
      <p:sp>
        <p:nvSpPr>
          <p:cNvPr id="108" name="Google Shape;108;p15">
            <a:extLst>
              <a:ext uri="{FF2B5EF4-FFF2-40B4-BE49-F238E27FC236}">
                <a16:creationId xmlns:a16="http://schemas.microsoft.com/office/drawing/2014/main" id="{E5F6C25D-E45B-C265-6184-2E1BA380BCA1}"/>
              </a:ext>
            </a:extLst>
          </p:cNvPr>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entury Gothic"/>
              <a:buNone/>
            </a:pPr>
            <a:r>
              <a:rPr lang="en-NZ" dirty="0"/>
              <a:t>Future priorities</a:t>
            </a:r>
            <a:br>
              <a:rPr lang="en-NZ" dirty="0"/>
            </a:br>
            <a:endParaRPr dirty="0"/>
          </a:p>
        </p:txBody>
      </p:sp>
      <p:sp>
        <p:nvSpPr>
          <p:cNvPr id="109" name="Google Shape;109;p15">
            <a:extLst>
              <a:ext uri="{FF2B5EF4-FFF2-40B4-BE49-F238E27FC236}">
                <a16:creationId xmlns:a16="http://schemas.microsoft.com/office/drawing/2014/main" id="{2E52A6A4-BAF1-8362-DE2A-F16B2DC35E77}"/>
              </a:ext>
            </a:extLst>
          </p:cNvPr>
          <p:cNvSpPr txBox="1"/>
          <p:nvPr/>
        </p:nvSpPr>
        <p:spPr>
          <a:xfrm>
            <a:off x="838201" y="2144865"/>
            <a:ext cx="10534649" cy="390872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Support writing a review about knowledge about GHG emission – Africa lead by Winnie Ntinyari and Sonja Leitner (ILRI)</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Support the collection of information and writing a paper on “Identifying and addressing key research priorities for reduce nitrous oxide emissions from urine patches to support the development of effective mitigation technologies”. </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Plan to apply for funding for an “intercalibration study” comparing and harmonizing different measurement technologies”. </a:t>
            </a:r>
          </a:p>
          <a:p>
            <a:pPr marL="285750" marR="0" lvl="0" indent="-285750" algn="l" rtl="0">
              <a:spcBef>
                <a:spcPts val="0"/>
              </a:spcBef>
              <a:spcAft>
                <a:spcPts val="0"/>
              </a:spcAft>
              <a:buClr>
                <a:schemeClr val="dk1"/>
              </a:buClr>
              <a:buSzPts val="1800"/>
              <a:buFont typeface="Arial"/>
              <a:buChar char="•"/>
            </a:pPr>
            <a:endParaRPr dirty="0"/>
          </a:p>
          <a:p>
            <a:pPr marL="400050" marR="0" lvl="0" indent="-285750" algn="l" rtl="0">
              <a:spcBef>
                <a:spcPts val="0"/>
              </a:spcBef>
              <a:spcAft>
                <a:spcPts val="0"/>
              </a:spcAft>
              <a:buClr>
                <a:schemeClr val="dk1"/>
              </a:buClr>
              <a:buSzPts val="1800"/>
              <a:buFont typeface="Arial" panose="020B0604020202020204" pitchFamily="34" charset="0"/>
              <a:buChar char="•"/>
            </a:pPr>
            <a:r>
              <a:rPr lang="en-US" sz="1800" i="1" dirty="0">
                <a:solidFill>
                  <a:schemeClr val="dk1"/>
                </a:solidFill>
                <a:latin typeface="Calibri"/>
                <a:ea typeface="Calibri"/>
                <a:cs typeface="Calibri"/>
                <a:sym typeface="Calibri"/>
              </a:rPr>
              <a:t>Please contact Sven G. Sommer (</a:t>
            </a:r>
            <a:r>
              <a:rPr lang="en-US" sz="1800" i="1" dirty="0">
                <a:solidFill>
                  <a:schemeClr val="dk1"/>
                </a:solidFill>
                <a:latin typeface="Calibri"/>
                <a:ea typeface="Calibri"/>
                <a:cs typeface="Calibri"/>
                <a:sym typeface="Calibri"/>
                <a:hlinkClick r:id="rId3"/>
              </a:rPr>
              <a:t>sgs@bce.au.dk</a:t>
            </a:r>
            <a:r>
              <a:rPr lang="en-US" sz="1800" i="1" dirty="0">
                <a:solidFill>
                  <a:schemeClr val="dk1"/>
                </a:solidFill>
                <a:latin typeface="Calibri"/>
                <a:ea typeface="Calibri"/>
                <a:cs typeface="Calibri"/>
                <a:sym typeface="Calibri"/>
              </a:rPr>
              <a:t>) if you are interested in organizing a webinar – it could be part dissemination activities of projects you are involved in.</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7764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FD9EBF31-12E3-965B-E896-F678D7DB4640}"/>
            </a:ext>
          </a:extLst>
        </p:cNvPr>
        <p:cNvGrpSpPr/>
        <p:nvPr/>
      </p:nvGrpSpPr>
      <p:grpSpPr>
        <a:xfrm>
          <a:off x="0" y="0"/>
          <a:ext cx="0" cy="0"/>
          <a:chOff x="0" y="0"/>
          <a:chExt cx="0" cy="0"/>
        </a:xfrm>
      </p:grpSpPr>
      <p:sp>
        <p:nvSpPr>
          <p:cNvPr id="108" name="Google Shape;108;p15">
            <a:extLst>
              <a:ext uri="{FF2B5EF4-FFF2-40B4-BE49-F238E27FC236}">
                <a16:creationId xmlns:a16="http://schemas.microsoft.com/office/drawing/2014/main" id="{E7123974-3168-70AA-BF67-C7729A3B0756}"/>
              </a:ext>
            </a:extLst>
          </p:cNvPr>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entury Gothic"/>
              <a:buNone/>
            </a:pPr>
            <a:r>
              <a:rPr lang="en-NZ"/>
              <a:t>Future priorities</a:t>
            </a:r>
            <a:br>
              <a:rPr lang="en-NZ"/>
            </a:br>
            <a:endParaRPr/>
          </a:p>
        </p:txBody>
      </p:sp>
      <p:sp>
        <p:nvSpPr>
          <p:cNvPr id="109" name="Google Shape;109;p15">
            <a:extLst>
              <a:ext uri="{FF2B5EF4-FFF2-40B4-BE49-F238E27FC236}">
                <a16:creationId xmlns:a16="http://schemas.microsoft.com/office/drawing/2014/main" id="{867EB2F0-29D7-ABFA-900F-DD1A9D912C28}"/>
              </a:ext>
            </a:extLst>
          </p:cNvPr>
          <p:cNvSpPr txBox="1"/>
          <p:nvPr/>
        </p:nvSpPr>
        <p:spPr>
          <a:xfrm>
            <a:off x="838201" y="2144865"/>
            <a:ext cx="10534649" cy="452427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Wingdings" panose="05000000000000000000" pitchFamily="2" charset="2"/>
              <a:buChar char="§"/>
            </a:pP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Support writing a review about knowledge about GHG emission – Africa lead by Winnie Ntinyari and Sonja Leitner (ILRI)</a:t>
            </a:r>
            <a:endParaRPr sz="1800" dirty="0">
              <a:latin typeface="Calibri" panose="020F0502020204030204" pitchFamily="34" charset="0"/>
              <a:ea typeface="Calibri" panose="020F0502020204030204" pitchFamily="34" charset="0"/>
              <a:cs typeface="Calibri" panose="020F0502020204030204" pitchFamily="34" charset="0"/>
            </a:endParaRPr>
          </a:p>
          <a:p>
            <a:pPr marL="400050" marR="0" lvl="0" indent="-285750" algn="l" rtl="0">
              <a:spcBef>
                <a:spcPts val="0"/>
              </a:spcBef>
              <a:spcAft>
                <a:spcPts val="0"/>
              </a:spcAft>
              <a:buClr>
                <a:schemeClr val="dk1"/>
              </a:buClr>
              <a:buSzPts val="1800"/>
              <a:buFont typeface="Wingdings" panose="05000000000000000000" pitchFamily="2" charset="2"/>
              <a:buChar char="§"/>
            </a:pPr>
            <a:endParaRPr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285750" marR="0" lvl="0" indent="-285750" algn="l" rtl="0">
              <a:spcBef>
                <a:spcPts val="0"/>
              </a:spcBef>
              <a:spcAft>
                <a:spcPts val="0"/>
              </a:spcAft>
              <a:buClr>
                <a:schemeClr val="dk1"/>
              </a:buClr>
              <a:buSzPts val="1800"/>
              <a:buFont typeface="Wingdings" panose="05000000000000000000" pitchFamily="2" charset="2"/>
              <a:buChar char="§"/>
            </a:pP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Support the collection of information and </a:t>
            </a:r>
            <a:r>
              <a:rPr lang="en-US" sz="1800" i="1">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writing of a </a:t>
            </a: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paper on “Identifying and addressing key research priorities for reduce nitrous oxide emissions from urine patches to support the development of effective mitigation technologies”. </a:t>
            </a:r>
            <a:endParaRPr sz="1800" dirty="0">
              <a:latin typeface="Calibri" panose="020F0502020204030204" pitchFamily="34" charset="0"/>
              <a:ea typeface="Calibri" panose="020F0502020204030204" pitchFamily="34" charset="0"/>
              <a:cs typeface="Calibri" panose="020F0502020204030204" pitchFamily="34" charset="0"/>
            </a:endParaRPr>
          </a:p>
          <a:p>
            <a:pPr marL="400050" marR="0" lvl="0" indent="-285750" algn="l" rtl="0">
              <a:spcBef>
                <a:spcPts val="0"/>
              </a:spcBef>
              <a:spcAft>
                <a:spcPts val="0"/>
              </a:spcAft>
              <a:buClr>
                <a:schemeClr val="dk1"/>
              </a:buClr>
              <a:buSzPts val="1800"/>
              <a:buFont typeface="Wingdings" panose="05000000000000000000" pitchFamily="2" charset="2"/>
              <a:buChar char="§"/>
            </a:pPr>
            <a:endParaRPr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285750" marR="0" lvl="0" indent="-285750" algn="l" rtl="0">
              <a:spcBef>
                <a:spcPts val="0"/>
              </a:spcBef>
              <a:spcAft>
                <a:spcPts val="0"/>
              </a:spcAft>
              <a:buClr>
                <a:schemeClr val="dk1"/>
              </a:buClr>
              <a:buSzPts val="1800"/>
              <a:buFont typeface="Wingdings" panose="05000000000000000000" pitchFamily="2" charset="2"/>
              <a:buChar char="§"/>
            </a:pP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Plan to apply for funding for an “intercalibration study” comparing and harmonizing different measurement technologies”. </a:t>
            </a:r>
          </a:p>
          <a:p>
            <a:pPr marL="285750" marR="0" lvl="0" indent="-285750" algn="l" rtl="0">
              <a:spcBef>
                <a:spcPts val="0"/>
              </a:spcBef>
              <a:spcAft>
                <a:spcPts val="0"/>
              </a:spcAft>
              <a:buClr>
                <a:schemeClr val="dk1"/>
              </a:buClr>
              <a:buSzPts val="1800"/>
              <a:buFont typeface="Wingdings" panose="05000000000000000000" pitchFamily="2" charset="2"/>
              <a:buChar char="§"/>
            </a:pPr>
            <a:endParaRPr sz="1800" dirty="0">
              <a:latin typeface="Calibri" panose="020F0502020204030204" pitchFamily="34" charset="0"/>
              <a:ea typeface="Calibri" panose="020F0502020204030204" pitchFamily="34" charset="0"/>
              <a:cs typeface="Calibri" panose="020F0502020204030204" pitchFamily="34" charset="0"/>
            </a:endParaRPr>
          </a:p>
          <a:p>
            <a:pPr marL="400050" marR="0" lvl="0" indent="-285750" algn="l" rtl="0">
              <a:spcBef>
                <a:spcPts val="0"/>
              </a:spcBef>
              <a:spcAft>
                <a:spcPts val="0"/>
              </a:spcAft>
              <a:buClr>
                <a:schemeClr val="dk1"/>
              </a:buClr>
              <a:buSzPts val="1800"/>
              <a:buFont typeface="Wingdings" panose="05000000000000000000" pitchFamily="2" charset="2"/>
              <a:buChar char="§"/>
            </a:pP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Please contact Sven G. Sommer (</a:t>
            </a: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hlinkClick r:id="rId3"/>
              </a:rPr>
              <a:t>sgs@bce.au.dk</a:t>
            </a:r>
            <a:r>
              <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if you are interested in organizing a webinar – it could be part dissemination activities of projects you are involved in.</a:t>
            </a:r>
          </a:p>
          <a:p>
            <a:pPr marL="400050" marR="0" lvl="0" indent="-285750" algn="l" rtl="0">
              <a:spcBef>
                <a:spcPts val="0"/>
              </a:spcBef>
              <a:spcAft>
                <a:spcPts val="0"/>
              </a:spcAft>
              <a:buClr>
                <a:schemeClr val="dk1"/>
              </a:buClr>
              <a:buSzPts val="1800"/>
              <a:buFont typeface="Wingdings" panose="05000000000000000000" pitchFamily="2" charset="2"/>
              <a:buChar char="§"/>
            </a:pPr>
            <a:endParaRPr lang="en-US" sz="1800" i="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a:p>
            <a:pPr marL="400050" marR="0" lvl="0" indent="-285750" algn="l" rtl="0">
              <a:spcBef>
                <a:spcPts val="0"/>
              </a:spcBef>
              <a:spcAft>
                <a:spcPts val="0"/>
              </a:spcAft>
              <a:buClr>
                <a:schemeClr val="dk1"/>
              </a:buClr>
              <a:buSzPts val="1800"/>
              <a:buFont typeface="Wingdings" panose="05000000000000000000" pitchFamily="2" charset="2"/>
              <a:buChar char="§"/>
            </a:pPr>
            <a:r>
              <a:rPr lang="en-US" sz="1800" i="1" dirty="0">
                <a:latin typeface="Calibri" panose="020F0502020204030204" pitchFamily="34" charset="0"/>
                <a:ea typeface="Calibri" panose="020F0502020204030204" pitchFamily="34" charset="0"/>
                <a:cs typeface="Calibri" panose="020F0502020204030204" pitchFamily="34" charset="0"/>
              </a:rPr>
              <a:t>Your can find more information about the Network activities on a poster presented at this conference</a:t>
            </a:r>
            <a:endParaRPr sz="1800" i="1" dirty="0">
              <a:latin typeface="Calibri" panose="020F0502020204030204" pitchFamily="34" charset="0"/>
              <a:ea typeface="Calibri" panose="020F0502020204030204" pitchFamily="34" charset="0"/>
              <a:cs typeface="Calibri" panose="020F0502020204030204" pitchFamily="34" charset="0"/>
            </a:endParaRPr>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08578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a:extLst>
            <a:ext uri="{FF2B5EF4-FFF2-40B4-BE49-F238E27FC236}">
              <a16:creationId xmlns:a16="http://schemas.microsoft.com/office/drawing/2014/main" id="{BD87873F-6CDA-6D7C-91F0-D2DB6714230E}"/>
            </a:ext>
          </a:extLst>
        </p:cNvPr>
        <p:cNvGrpSpPr/>
        <p:nvPr/>
      </p:nvGrpSpPr>
      <p:grpSpPr>
        <a:xfrm>
          <a:off x="0" y="0"/>
          <a:ext cx="0" cy="0"/>
          <a:chOff x="0" y="0"/>
          <a:chExt cx="0" cy="0"/>
        </a:xfrm>
      </p:grpSpPr>
      <p:sp>
        <p:nvSpPr>
          <p:cNvPr id="108" name="Google Shape;108;p15">
            <a:extLst>
              <a:ext uri="{FF2B5EF4-FFF2-40B4-BE49-F238E27FC236}">
                <a16:creationId xmlns:a16="http://schemas.microsoft.com/office/drawing/2014/main" id="{C09C9F5C-DBFF-784C-1079-C052523081F8}"/>
              </a:ext>
            </a:extLst>
          </p:cNvPr>
          <p:cNvSpPr txBox="1">
            <a:spLocks noGrp="1"/>
          </p:cNvSpPr>
          <p:nvPr>
            <p:ph type="title"/>
          </p:nvPr>
        </p:nvSpPr>
        <p:spPr>
          <a:xfrm>
            <a:off x="838201" y="557217"/>
            <a:ext cx="8248651" cy="11334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200"/>
              <a:buFont typeface="Century Gothic"/>
              <a:buNone/>
            </a:pPr>
            <a:r>
              <a:rPr lang="en-NZ" dirty="0"/>
              <a:t>Thank you </a:t>
            </a:r>
            <a:r>
              <a:rPr lang="en-NZ"/>
              <a:t>for listening</a:t>
            </a:r>
            <a:endParaRPr dirty="0"/>
          </a:p>
        </p:txBody>
      </p:sp>
      <p:sp>
        <p:nvSpPr>
          <p:cNvPr id="109" name="Google Shape;109;p15">
            <a:extLst>
              <a:ext uri="{FF2B5EF4-FFF2-40B4-BE49-F238E27FC236}">
                <a16:creationId xmlns:a16="http://schemas.microsoft.com/office/drawing/2014/main" id="{06291EAA-BB92-40F1-CE4D-F5D3091D3BD6}"/>
              </a:ext>
            </a:extLst>
          </p:cNvPr>
          <p:cNvSpPr txBox="1"/>
          <p:nvPr/>
        </p:nvSpPr>
        <p:spPr>
          <a:xfrm>
            <a:off x="838201" y="2144865"/>
            <a:ext cx="10534649" cy="92328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i="1" dirty="0">
                <a:solidFill>
                  <a:schemeClr val="dk1"/>
                </a:solidFill>
                <a:latin typeface="Calibri"/>
                <a:ea typeface="Calibri"/>
                <a:cs typeface="Calibri"/>
                <a:sym typeface="Calibri"/>
              </a:rPr>
              <a:t>Your can find more information about the Network activities on a poster presented at this conference.</a:t>
            </a:r>
            <a:endParaRPr dirty="0"/>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i="1"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661469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61fd1d36-fecb-47ca-b7d7-d0df0370a198}" enabled="0" method="" siteId="{61fd1d36-fecb-47ca-b7d7-d0df0370a198}" removed="1"/>
</clbl:labelList>
</file>

<file path=docProps/app.xml><?xml version="1.0" encoding="utf-8"?>
<Properties xmlns="http://schemas.openxmlformats.org/officeDocument/2006/extended-properties" xmlns:vt="http://schemas.openxmlformats.org/officeDocument/2006/docPropsVTypes">
  <TotalTime>2</TotalTime>
  <Words>817</Words>
  <Application>Microsoft Office PowerPoint</Application>
  <PresentationFormat>Widescreen</PresentationFormat>
  <Paragraphs>76</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Times New Roman</vt:lpstr>
      <vt:lpstr>Arial</vt:lpstr>
      <vt:lpstr>Calibri</vt:lpstr>
      <vt:lpstr>Century Gothic</vt:lpstr>
      <vt:lpstr>Wingdings</vt:lpstr>
      <vt:lpstr>Office Theme</vt:lpstr>
      <vt:lpstr>PowerPoint Presentation</vt:lpstr>
      <vt:lpstr>The GRA Manure Management Network New co-ordinator  </vt:lpstr>
      <vt:lpstr>Research priorities for manure management in a changing world   </vt:lpstr>
      <vt:lpstr>Relevant activities in 2025 till October </vt:lpstr>
      <vt:lpstr>From October 2025 till April 2026 SG Sommer will chair the following three webinars  </vt:lpstr>
      <vt:lpstr>Future priorities </vt:lpstr>
      <vt:lpstr>Future priorities </vt:lpstr>
      <vt:lpstr>Future priorities </vt:lpstr>
      <vt:lpstr>Thank you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Liezle Moller</dc:creator>
  <cp:lastModifiedBy>Liezle Moller</cp:lastModifiedBy>
  <cp:revision>2</cp:revision>
  <dcterms:modified xsi:type="dcterms:W3CDTF">2026-10-12T01:21:04Z</dcterms:modified>
</cp:coreProperties>
</file>